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9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97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50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31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60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47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09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01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74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19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359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541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16B0E-7E6A-4BB9-808D-CE94EB6229F7}" type="datetimeFigureOut">
              <a:rPr lang="it-IT" smtClean="0"/>
              <a:t>14/04/2016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12A95-9BC9-4712-B053-3F81FB9DA3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39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32610" y="2276872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 rot="20702418">
            <a:off x="-229145" y="473319"/>
            <a:ext cx="764309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 AL FUMO</a:t>
            </a:r>
          </a:p>
          <a:p>
            <a:pPr algn="ctr"/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 ‘IN FUMO’ LA </a:t>
            </a:r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NOSTRA</a:t>
            </a:r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SALUTE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cache1.asset-cache.net/xc/498063385.jpg?v=2&amp;c=IWSAsset&amp;k=2&amp;d=dSOLCqvRO7Vf8R3fXCpr9nEsjYpoFgJr64oSV8nUC2Qg_R4MSOgHtjvdy-dasN0P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350" y="2952728"/>
            <a:ext cx="4105275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79512" y="6097347"/>
            <a:ext cx="3918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secondaria </a:t>
            </a:r>
            <a:r>
              <a:rPr lang="it-IT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I grado: </a:t>
            </a:r>
            <a:r>
              <a:rPr lang="it-IT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 III F</a:t>
            </a:r>
          </a:p>
          <a:p>
            <a:r>
              <a:rPr lang="it-IT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Docente: Prof.ssa MP Sperandeo</a:t>
            </a:r>
            <a:endParaRPr lang="it-IT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magine 1" descr="C:\Users\Raffaele\AppData\Local\Temp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4624"/>
            <a:ext cx="88071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0889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573405"/>
            <a:ext cx="2452108" cy="2452108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10" y="1196752"/>
            <a:ext cx="6089090" cy="4706022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79512" y="116632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IL FUMO DI SIGARETTA CONTIENE CIRCA 4000 SOSTANZE , LA MAGGIOR PARTE DI ESSE E’INNOCUA MA UN CERTO LORO NUMERO E’ MOLTO NOCIVO PER LA SALUTE UMANA</a:t>
            </a:r>
            <a:endParaRPr lang="it-IT" b="1" dirty="0">
              <a:solidFill>
                <a:schemeClr val="tx2"/>
              </a:solidFill>
            </a:endParaRPr>
          </a:p>
        </p:txBody>
      </p:sp>
      <p:pic>
        <p:nvPicPr>
          <p:cNvPr id="5" name="Immagine 4" descr="C:\Users\Raffaele\AppData\Local\Temp\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4624"/>
            <a:ext cx="88071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92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125" y="827963"/>
            <a:ext cx="5265564" cy="598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87492" y="1363990"/>
            <a:ext cx="335256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DALLA FONDAZIONE </a:t>
            </a:r>
            <a:r>
              <a:rPr lang="it-IT" b="1" dirty="0" smtClean="0">
                <a:solidFill>
                  <a:srgbClr val="FF0000"/>
                </a:solidFill>
              </a:rPr>
              <a:t>VERONESI: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SE VOLESSI FUMARE COMPREI LE SIGARETTE</a:t>
            </a:r>
            <a:r>
              <a:rPr lang="it-IT" dirty="0" smtClean="0"/>
              <a:t>?</a:t>
            </a:r>
          </a:p>
          <a:p>
            <a:endParaRPr lang="it-IT" dirty="0" smtClean="0"/>
          </a:p>
          <a:p>
            <a:r>
              <a:rPr lang="it-IT" dirty="0" smtClean="0"/>
              <a:t>IL FUMO PASSIVO HA GLI STESSI RISCHI DI QUELLO ATTIVO, CON LA DIFFERENZA CHE CHI NON FUMA NON HA LA LIBERTA’ DI SCEGLIERE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CI DOBBIAMO RASSEGNARE? </a:t>
            </a:r>
          </a:p>
          <a:p>
            <a:r>
              <a:rPr lang="it-IT" dirty="0" smtClean="0"/>
              <a:t>NO, MAI!</a:t>
            </a:r>
          </a:p>
          <a:p>
            <a:endParaRPr lang="it-IT" dirty="0"/>
          </a:p>
          <a:p>
            <a:r>
              <a:rPr lang="it-IT" dirty="0" smtClean="0"/>
              <a:t>ED ECCO </a:t>
            </a:r>
            <a:r>
              <a:rPr lang="it-IT" dirty="0" smtClean="0"/>
              <a:t>…….   </a:t>
            </a:r>
            <a:r>
              <a:rPr lang="it-IT" b="1" u="sng" dirty="0" smtClean="0">
                <a:solidFill>
                  <a:schemeClr val="accent6">
                    <a:lumMod val="75000"/>
                  </a:schemeClr>
                </a:solidFill>
              </a:rPr>
              <a:t>LA CARTA DEI DIRITTI DEI NON FUMATORI</a:t>
            </a:r>
            <a:r>
              <a:rPr lang="it-IT" dirty="0" smtClean="0"/>
              <a:t>.</a:t>
            </a:r>
            <a:endParaRPr lang="it-IT" dirty="0" smtClean="0"/>
          </a:p>
        </p:txBody>
      </p:sp>
      <p:sp>
        <p:nvSpPr>
          <p:cNvPr id="4" name="Rettangolo 3"/>
          <p:cNvSpPr/>
          <p:nvPr/>
        </p:nvSpPr>
        <p:spPr>
          <a:xfrm>
            <a:off x="4716016" y="332656"/>
            <a:ext cx="3921673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96589" y="262389"/>
            <a:ext cx="6165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IL FUMO PASSIVO E</a:t>
            </a:r>
            <a:r>
              <a:rPr lang="it-IT" b="1" dirty="0" smtClean="0">
                <a:solidFill>
                  <a:schemeClr val="tx2"/>
                </a:solidFill>
              </a:rPr>
              <a:t>’ IL </a:t>
            </a:r>
            <a:r>
              <a:rPr lang="it-IT" b="1" dirty="0" smtClean="0">
                <a:solidFill>
                  <a:schemeClr val="tx2"/>
                </a:solidFill>
              </a:rPr>
              <a:t>FUMO RESPIRATO DAI NON FUMATORI IN AMBIENTI IN CUI ALTRI CONSUMANO SIGARETTE.</a:t>
            </a:r>
            <a:endParaRPr lang="it-IT" b="1" dirty="0">
              <a:solidFill>
                <a:schemeClr val="tx2"/>
              </a:solidFill>
            </a:endParaRPr>
          </a:p>
        </p:txBody>
      </p:sp>
      <p:pic>
        <p:nvPicPr>
          <p:cNvPr id="6" name="Immagine 5" descr="C:\Users\Raffaele\AppData\Local\Temp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4624"/>
            <a:ext cx="88071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56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28750"/>
            <a:ext cx="6998153" cy="4592538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179512" y="160184"/>
            <a:ext cx="841774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“Tutela della salute dei non fumatori</a:t>
            </a:r>
            <a:r>
              <a:rPr lang="it-IT" sz="2800" b="1" dirty="0" smtClean="0"/>
              <a:t>”</a:t>
            </a:r>
          </a:p>
          <a:p>
            <a:pPr algn="ctr"/>
            <a:r>
              <a:rPr lang="it-IT" sz="2400" b="1" dirty="0" smtClean="0"/>
              <a:t>Novità </a:t>
            </a:r>
            <a:r>
              <a:rPr lang="it-IT" sz="2400" b="1" dirty="0"/>
              <a:t>introdotte dal decreto legislativo 12 gennaio </a:t>
            </a:r>
            <a:r>
              <a:rPr lang="it-IT" sz="2400" b="1" dirty="0" smtClean="0"/>
              <a:t>2016</a:t>
            </a:r>
            <a:endParaRPr lang="it-IT" sz="2400" b="1" dirty="0"/>
          </a:p>
        </p:txBody>
      </p:sp>
      <p:pic>
        <p:nvPicPr>
          <p:cNvPr id="4" name="Immagine 3" descr="C:\Users\Raffaele\AppData\Local\Temp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4624"/>
            <a:ext cx="88071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7154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210" y="2852936"/>
            <a:ext cx="3810000" cy="381000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95656"/>
            <a:ext cx="2390775" cy="1914525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913" y="907620"/>
            <a:ext cx="3762353" cy="2676914"/>
          </a:xfrm>
          <a:prstGeom prst="rect">
            <a:avLst/>
          </a:prstGeom>
        </p:spPr>
      </p:pic>
      <p:pic>
        <p:nvPicPr>
          <p:cNvPr id="2050" name="Picture 2" descr="http://www.medioevoincastello.it/wp-content/uploads/2015/06/grazi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991910"/>
            <a:ext cx="1252765" cy="84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 descr="C:\Users\Raffaele\AppData\Local\Temp\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4624"/>
            <a:ext cx="88071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205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144</Words>
  <Application>Microsoft Office PowerPoint</Application>
  <PresentationFormat>Presentazione su schermo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Docente</cp:lastModifiedBy>
  <cp:revision>11</cp:revision>
  <dcterms:created xsi:type="dcterms:W3CDTF">2016-04-06T07:25:04Z</dcterms:created>
  <dcterms:modified xsi:type="dcterms:W3CDTF">2016-04-14T08:41:59Z</dcterms:modified>
</cp:coreProperties>
</file>