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4"/>
  </p:notesMasterIdLst>
  <p:sldIdLst>
    <p:sldId id="261" r:id="rId2"/>
    <p:sldId id="256" r:id="rId3"/>
    <p:sldId id="257" r:id="rId4"/>
    <p:sldId id="258" r:id="rId5"/>
    <p:sldId id="259" r:id="rId6"/>
    <p:sldId id="260" r:id="rId7"/>
    <p:sldId id="262" r:id="rId8"/>
    <p:sldId id="263" r:id="rId9"/>
    <p:sldId id="265" r:id="rId10"/>
    <p:sldId id="266" r:id="rId11"/>
    <p:sldId id="267" r:id="rId12"/>
    <p:sldId id="268" r:id="rId13"/>
  </p:sldIdLst>
  <p:sldSz cx="9144000" cy="6858000" type="screen4x3"/>
  <p:notesSz cx="6858000" cy="9144000"/>
  <p:defaultTextStyle>
    <a:defPPr>
      <a:defRPr lang="it-IT"/>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6888" autoAdjust="0"/>
  </p:normalViewPr>
  <p:slideViewPr>
    <p:cSldViewPr>
      <p:cViewPr varScale="1">
        <p:scale>
          <a:sx n="60" d="100"/>
          <a:sy n="60" d="100"/>
        </p:scale>
        <p:origin x="-786" y="-96"/>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defRPr>
            </a:lvl1pPr>
          </a:lstStyle>
          <a:p>
            <a:pPr>
              <a:defRPr/>
            </a:pPr>
            <a:fld id="{4F48A970-D2CD-4163-B0ED-03295604A69F}" type="datetimeFigureOut">
              <a:rPr lang="it-IT"/>
              <a:pPr>
                <a:defRPr/>
              </a:pPr>
              <a:t>27/01/2016</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it-IT" noProof="0"/>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it-IT" noProof="0" smtClean="0"/>
              <a:t>Fare clic per modificare stili del testo dello schema</a:t>
            </a:r>
          </a:p>
          <a:p>
            <a:pPr lvl="1"/>
            <a:r>
              <a:rPr lang="it-IT" noProof="0" smtClean="0"/>
              <a:t>Secondo livello</a:t>
            </a:r>
          </a:p>
          <a:p>
            <a:pPr lvl="2"/>
            <a:r>
              <a:rPr lang="it-IT" noProof="0" smtClean="0"/>
              <a:t>Terzo livello</a:t>
            </a:r>
          </a:p>
          <a:p>
            <a:pPr lvl="3"/>
            <a:r>
              <a:rPr lang="it-IT" noProof="0" smtClean="0"/>
              <a:t>Quarto livello</a:t>
            </a:r>
          </a:p>
          <a:p>
            <a:pPr lvl="4"/>
            <a:r>
              <a:rPr lang="it-IT" noProof="0" smtClean="0"/>
              <a:t>Quinto livello</a:t>
            </a:r>
            <a:endParaRPr lang="it-IT" noProof="0"/>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defRPr>
            </a:lvl1pPr>
          </a:lstStyle>
          <a:p>
            <a:pPr>
              <a:defRPr/>
            </a:pPr>
            <a:fld id="{0C5EB29E-4455-4947-A00F-903E3D1DF7B8}" type="slidenum">
              <a:rPr lang="it-IT"/>
              <a:pPr>
                <a:defRPr/>
              </a:pPr>
              <a:t>‹N›</a:t>
            </a:fld>
            <a:endParaRPr lang="it-IT"/>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Segnaposto immagine diapositiva 1"/>
          <p:cNvSpPr>
            <a:spLocks noGrp="1" noRot="1" noChangeAspect="1"/>
          </p:cNvSpPr>
          <p:nvPr>
            <p:ph type="sldImg"/>
          </p:nvPr>
        </p:nvSpPr>
        <p:spPr bwMode="auto">
          <a:noFill/>
          <a:ln>
            <a:solidFill>
              <a:srgbClr val="000000"/>
            </a:solidFill>
            <a:miter lim="800000"/>
            <a:headEnd/>
            <a:tailEnd/>
          </a:ln>
        </p:spPr>
      </p:sp>
      <p:sp>
        <p:nvSpPr>
          <p:cNvPr id="15362" name="Segnaposto note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it-IT" smtClean="0"/>
          </a:p>
        </p:txBody>
      </p:sp>
      <p:sp>
        <p:nvSpPr>
          <p:cNvPr id="15363" name="Segnaposto numero diapositiva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EAAEF4F-D5E1-416B-8488-9BEB30CFFCAC}" type="slidenum">
              <a:rPr lang="it-IT"/>
              <a:pPr fontAlgn="base">
                <a:spcBef>
                  <a:spcPct val="0"/>
                </a:spcBef>
                <a:spcAft>
                  <a:spcPct val="0"/>
                </a:spcAft>
              </a:pPr>
              <a:t>1</a:t>
            </a:fld>
            <a:endParaRPr lang="it-IT"/>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Segnaposto immagine diapositiva 1"/>
          <p:cNvSpPr>
            <a:spLocks noGrp="1" noRot="1" noChangeAspect="1"/>
          </p:cNvSpPr>
          <p:nvPr>
            <p:ph type="sldImg"/>
          </p:nvPr>
        </p:nvSpPr>
        <p:spPr bwMode="auto">
          <a:noFill/>
          <a:ln>
            <a:solidFill>
              <a:srgbClr val="000000"/>
            </a:solidFill>
            <a:miter lim="800000"/>
            <a:headEnd/>
            <a:tailEnd/>
          </a:ln>
        </p:spPr>
      </p:sp>
      <p:sp>
        <p:nvSpPr>
          <p:cNvPr id="20482" name="Segnaposto note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it-IT" smtClean="0"/>
          </a:p>
        </p:txBody>
      </p:sp>
      <p:sp>
        <p:nvSpPr>
          <p:cNvPr id="20483" name="Segnaposto numero diapositiva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5B419FEA-E4A5-4CFF-8E9B-5A245881DA4C}" type="slidenum">
              <a:rPr lang="it-IT"/>
              <a:pPr fontAlgn="base">
                <a:spcBef>
                  <a:spcPct val="0"/>
                </a:spcBef>
                <a:spcAft>
                  <a:spcPct val="0"/>
                </a:spcAft>
              </a:pPr>
              <a:t>5</a:t>
            </a:fld>
            <a:endParaRPr lang="it-IT"/>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lvl1pPr>
              <a:defRPr/>
            </a:lvl1pPr>
          </a:lstStyle>
          <a:p>
            <a:pPr>
              <a:defRPr/>
            </a:pPr>
            <a:fld id="{E70FAB68-1F1D-41FB-9C6A-6F988A3E018A}" type="datetimeFigureOut">
              <a:rPr lang="it-IT"/>
              <a:pPr>
                <a:defRPr/>
              </a:pPr>
              <a:t>27/01/2016</a:t>
            </a:fld>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B356684A-1D73-48CD-B6F1-2EB31B4B9AE3}" type="slidenum">
              <a:rPr lang="it-IT"/>
              <a:pPr>
                <a:defRPr/>
              </a:pPr>
              <a:t>‹N›</a:t>
            </a:fld>
            <a:endParaRPr lang="it-IT"/>
          </a:p>
        </p:txBody>
      </p:sp>
    </p:spTree>
  </p:cSld>
  <p:clrMapOvr>
    <a:masterClrMapping/>
  </p:clrMapOvr>
  <p:transition spd="slow" advClick="0" advTm="13000">
    <p:random/>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lvl1pPr>
              <a:defRPr/>
            </a:lvl1pPr>
          </a:lstStyle>
          <a:p>
            <a:pPr>
              <a:defRPr/>
            </a:pPr>
            <a:fld id="{62BF8A47-2B4D-4B4D-A197-DA78249385BD}" type="datetimeFigureOut">
              <a:rPr lang="it-IT"/>
              <a:pPr>
                <a:defRPr/>
              </a:pPr>
              <a:t>27/01/2016</a:t>
            </a:fld>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35698961-6FA6-4DCC-AC7A-E8A5C3DEC2CB}" type="slidenum">
              <a:rPr lang="it-IT"/>
              <a:pPr>
                <a:defRPr/>
              </a:pPr>
              <a:t>‹N›</a:t>
            </a:fld>
            <a:endParaRPr lang="it-IT"/>
          </a:p>
        </p:txBody>
      </p:sp>
    </p:spTree>
  </p:cSld>
  <p:clrMapOvr>
    <a:masterClrMapping/>
  </p:clrMapOvr>
  <p:transition spd="slow" advClick="0" advTm="13000">
    <p:random/>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lvl1pPr>
              <a:defRPr/>
            </a:lvl1pPr>
          </a:lstStyle>
          <a:p>
            <a:pPr>
              <a:defRPr/>
            </a:pPr>
            <a:fld id="{D0F2DE8B-3167-4DAC-88CE-9E53D882671D}" type="datetimeFigureOut">
              <a:rPr lang="it-IT"/>
              <a:pPr>
                <a:defRPr/>
              </a:pPr>
              <a:t>27/01/2016</a:t>
            </a:fld>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1B1922CD-9FB7-4CA2-850D-5479CCD1EAF4}" type="slidenum">
              <a:rPr lang="it-IT"/>
              <a:pPr>
                <a:defRPr/>
              </a:pPr>
              <a:t>‹N›</a:t>
            </a:fld>
            <a:endParaRPr lang="it-IT"/>
          </a:p>
        </p:txBody>
      </p:sp>
    </p:spTree>
  </p:cSld>
  <p:clrMapOvr>
    <a:masterClrMapping/>
  </p:clrMapOvr>
  <p:transition spd="slow" advClick="0" advTm="13000">
    <p:random/>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lvl1pPr>
              <a:defRPr/>
            </a:lvl1pPr>
          </a:lstStyle>
          <a:p>
            <a:pPr>
              <a:defRPr/>
            </a:pPr>
            <a:fld id="{E3591D2B-FC12-4F48-803A-9ABD1B8DF96C}" type="datetimeFigureOut">
              <a:rPr lang="it-IT"/>
              <a:pPr>
                <a:defRPr/>
              </a:pPr>
              <a:t>27/01/2016</a:t>
            </a:fld>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83D7FDBC-F905-4F58-871B-4DF817B6EC12}" type="slidenum">
              <a:rPr lang="it-IT"/>
              <a:pPr>
                <a:defRPr/>
              </a:pPr>
              <a:t>‹N›</a:t>
            </a:fld>
            <a:endParaRPr lang="it-IT"/>
          </a:p>
        </p:txBody>
      </p:sp>
    </p:spTree>
  </p:cSld>
  <p:clrMapOvr>
    <a:masterClrMapping/>
  </p:clrMapOvr>
  <p:transition spd="slow" advClick="0" advTm="13000">
    <p:random/>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lvl1pPr>
              <a:defRPr/>
            </a:lvl1pPr>
          </a:lstStyle>
          <a:p>
            <a:pPr>
              <a:defRPr/>
            </a:pPr>
            <a:fld id="{34E7EDE0-7E18-4D71-B0F1-A3CA5854A213}" type="datetimeFigureOut">
              <a:rPr lang="it-IT"/>
              <a:pPr>
                <a:defRPr/>
              </a:pPr>
              <a:t>27/01/2016</a:t>
            </a:fld>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4FF2C622-B6B2-4640-A7E8-2C017BB67644}" type="slidenum">
              <a:rPr lang="it-IT"/>
              <a:pPr>
                <a:defRPr/>
              </a:pPr>
              <a:t>‹N›</a:t>
            </a:fld>
            <a:endParaRPr lang="it-IT"/>
          </a:p>
        </p:txBody>
      </p:sp>
    </p:spTree>
  </p:cSld>
  <p:clrMapOvr>
    <a:masterClrMapping/>
  </p:clrMapOvr>
  <p:transition spd="slow" advClick="0" advTm="13000">
    <p:random/>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3"/>
          <p:cNvSpPr>
            <a:spLocks noGrp="1"/>
          </p:cNvSpPr>
          <p:nvPr>
            <p:ph type="dt" sz="half" idx="10"/>
          </p:nvPr>
        </p:nvSpPr>
        <p:spPr/>
        <p:txBody>
          <a:bodyPr/>
          <a:lstStyle>
            <a:lvl1pPr>
              <a:defRPr/>
            </a:lvl1pPr>
          </a:lstStyle>
          <a:p>
            <a:pPr>
              <a:defRPr/>
            </a:pPr>
            <a:fld id="{210ED82F-E402-40AC-941E-C52A469DB299}" type="datetimeFigureOut">
              <a:rPr lang="it-IT"/>
              <a:pPr>
                <a:defRPr/>
              </a:pPr>
              <a:t>27/01/2016</a:t>
            </a:fld>
            <a:endParaRPr lang="it-IT"/>
          </a:p>
        </p:txBody>
      </p:sp>
      <p:sp>
        <p:nvSpPr>
          <p:cNvPr id="6" name="Segnaposto piè di pagina 4"/>
          <p:cNvSpPr>
            <a:spLocks noGrp="1"/>
          </p:cNvSpPr>
          <p:nvPr>
            <p:ph type="ftr" sz="quarter" idx="11"/>
          </p:nvPr>
        </p:nvSpPr>
        <p:spPr/>
        <p:txBody>
          <a:bodyPr/>
          <a:lstStyle>
            <a:lvl1pPr>
              <a:defRPr/>
            </a:lvl1pPr>
          </a:lstStyle>
          <a:p>
            <a:pPr>
              <a:defRPr/>
            </a:pPr>
            <a:endParaRPr lang="it-IT"/>
          </a:p>
        </p:txBody>
      </p:sp>
      <p:sp>
        <p:nvSpPr>
          <p:cNvPr id="7" name="Segnaposto numero diapositiva 5"/>
          <p:cNvSpPr>
            <a:spLocks noGrp="1"/>
          </p:cNvSpPr>
          <p:nvPr>
            <p:ph type="sldNum" sz="quarter" idx="12"/>
          </p:nvPr>
        </p:nvSpPr>
        <p:spPr/>
        <p:txBody>
          <a:bodyPr/>
          <a:lstStyle>
            <a:lvl1pPr>
              <a:defRPr/>
            </a:lvl1pPr>
          </a:lstStyle>
          <a:p>
            <a:pPr>
              <a:defRPr/>
            </a:pPr>
            <a:fld id="{ED99A211-C522-4123-B3FB-E4E6FDDF60A0}" type="slidenum">
              <a:rPr lang="it-IT"/>
              <a:pPr>
                <a:defRPr/>
              </a:pPr>
              <a:t>‹N›</a:t>
            </a:fld>
            <a:endParaRPr lang="it-IT"/>
          </a:p>
        </p:txBody>
      </p:sp>
    </p:spTree>
  </p:cSld>
  <p:clrMapOvr>
    <a:masterClrMapping/>
  </p:clrMapOvr>
  <p:transition spd="slow" advClick="0" advTm="13000">
    <p:random/>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3"/>
          <p:cNvSpPr>
            <a:spLocks noGrp="1"/>
          </p:cNvSpPr>
          <p:nvPr>
            <p:ph type="dt" sz="half" idx="10"/>
          </p:nvPr>
        </p:nvSpPr>
        <p:spPr/>
        <p:txBody>
          <a:bodyPr/>
          <a:lstStyle>
            <a:lvl1pPr>
              <a:defRPr/>
            </a:lvl1pPr>
          </a:lstStyle>
          <a:p>
            <a:pPr>
              <a:defRPr/>
            </a:pPr>
            <a:fld id="{B04F0005-1091-404D-8307-2BC09CC5BA3F}" type="datetimeFigureOut">
              <a:rPr lang="it-IT"/>
              <a:pPr>
                <a:defRPr/>
              </a:pPr>
              <a:t>27/01/2016</a:t>
            </a:fld>
            <a:endParaRPr lang="it-IT"/>
          </a:p>
        </p:txBody>
      </p:sp>
      <p:sp>
        <p:nvSpPr>
          <p:cNvPr id="8" name="Segnaposto piè di pagina 4"/>
          <p:cNvSpPr>
            <a:spLocks noGrp="1"/>
          </p:cNvSpPr>
          <p:nvPr>
            <p:ph type="ftr" sz="quarter" idx="11"/>
          </p:nvPr>
        </p:nvSpPr>
        <p:spPr/>
        <p:txBody>
          <a:bodyPr/>
          <a:lstStyle>
            <a:lvl1pPr>
              <a:defRPr/>
            </a:lvl1pPr>
          </a:lstStyle>
          <a:p>
            <a:pPr>
              <a:defRPr/>
            </a:pPr>
            <a:endParaRPr lang="it-IT"/>
          </a:p>
        </p:txBody>
      </p:sp>
      <p:sp>
        <p:nvSpPr>
          <p:cNvPr id="9" name="Segnaposto numero diapositiva 5"/>
          <p:cNvSpPr>
            <a:spLocks noGrp="1"/>
          </p:cNvSpPr>
          <p:nvPr>
            <p:ph type="sldNum" sz="quarter" idx="12"/>
          </p:nvPr>
        </p:nvSpPr>
        <p:spPr/>
        <p:txBody>
          <a:bodyPr/>
          <a:lstStyle>
            <a:lvl1pPr>
              <a:defRPr/>
            </a:lvl1pPr>
          </a:lstStyle>
          <a:p>
            <a:pPr>
              <a:defRPr/>
            </a:pPr>
            <a:fld id="{E16A62EF-CF1A-40B7-A799-369DA67FF568}" type="slidenum">
              <a:rPr lang="it-IT"/>
              <a:pPr>
                <a:defRPr/>
              </a:pPr>
              <a:t>‹N›</a:t>
            </a:fld>
            <a:endParaRPr lang="it-IT"/>
          </a:p>
        </p:txBody>
      </p:sp>
    </p:spTree>
  </p:cSld>
  <p:clrMapOvr>
    <a:masterClrMapping/>
  </p:clrMapOvr>
  <p:transition spd="slow" advClick="0" advTm="13000">
    <p:random/>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3"/>
          <p:cNvSpPr>
            <a:spLocks noGrp="1"/>
          </p:cNvSpPr>
          <p:nvPr>
            <p:ph type="dt" sz="half" idx="10"/>
          </p:nvPr>
        </p:nvSpPr>
        <p:spPr/>
        <p:txBody>
          <a:bodyPr/>
          <a:lstStyle>
            <a:lvl1pPr>
              <a:defRPr/>
            </a:lvl1pPr>
          </a:lstStyle>
          <a:p>
            <a:pPr>
              <a:defRPr/>
            </a:pPr>
            <a:fld id="{C4EDB79B-F3DA-40F7-9F1F-1693C855AA56}" type="datetimeFigureOut">
              <a:rPr lang="it-IT"/>
              <a:pPr>
                <a:defRPr/>
              </a:pPr>
              <a:t>27/01/2016</a:t>
            </a:fld>
            <a:endParaRPr lang="it-IT"/>
          </a:p>
        </p:txBody>
      </p:sp>
      <p:sp>
        <p:nvSpPr>
          <p:cNvPr id="4" name="Segnaposto piè di pagina 4"/>
          <p:cNvSpPr>
            <a:spLocks noGrp="1"/>
          </p:cNvSpPr>
          <p:nvPr>
            <p:ph type="ftr" sz="quarter" idx="11"/>
          </p:nvPr>
        </p:nvSpPr>
        <p:spPr/>
        <p:txBody>
          <a:bodyPr/>
          <a:lstStyle>
            <a:lvl1pPr>
              <a:defRPr/>
            </a:lvl1pPr>
          </a:lstStyle>
          <a:p>
            <a:pPr>
              <a:defRPr/>
            </a:pPr>
            <a:endParaRPr lang="it-IT"/>
          </a:p>
        </p:txBody>
      </p:sp>
      <p:sp>
        <p:nvSpPr>
          <p:cNvPr id="5" name="Segnaposto numero diapositiva 5"/>
          <p:cNvSpPr>
            <a:spLocks noGrp="1"/>
          </p:cNvSpPr>
          <p:nvPr>
            <p:ph type="sldNum" sz="quarter" idx="12"/>
          </p:nvPr>
        </p:nvSpPr>
        <p:spPr/>
        <p:txBody>
          <a:bodyPr/>
          <a:lstStyle>
            <a:lvl1pPr>
              <a:defRPr/>
            </a:lvl1pPr>
          </a:lstStyle>
          <a:p>
            <a:pPr>
              <a:defRPr/>
            </a:pPr>
            <a:fld id="{3DE66BF9-56D2-432A-9181-C8D4C672DA60}" type="slidenum">
              <a:rPr lang="it-IT"/>
              <a:pPr>
                <a:defRPr/>
              </a:pPr>
              <a:t>‹N›</a:t>
            </a:fld>
            <a:endParaRPr lang="it-IT"/>
          </a:p>
        </p:txBody>
      </p:sp>
    </p:spTree>
  </p:cSld>
  <p:clrMapOvr>
    <a:masterClrMapping/>
  </p:clrMapOvr>
  <p:transition spd="slow" advClick="0" advTm="13000">
    <p:random/>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3"/>
          <p:cNvSpPr>
            <a:spLocks noGrp="1"/>
          </p:cNvSpPr>
          <p:nvPr>
            <p:ph type="dt" sz="half" idx="10"/>
          </p:nvPr>
        </p:nvSpPr>
        <p:spPr/>
        <p:txBody>
          <a:bodyPr/>
          <a:lstStyle>
            <a:lvl1pPr>
              <a:defRPr/>
            </a:lvl1pPr>
          </a:lstStyle>
          <a:p>
            <a:pPr>
              <a:defRPr/>
            </a:pPr>
            <a:fld id="{CAB04ED5-2A2D-4226-9378-ADC17ED25E01}" type="datetimeFigureOut">
              <a:rPr lang="it-IT"/>
              <a:pPr>
                <a:defRPr/>
              </a:pPr>
              <a:t>27/01/2016</a:t>
            </a:fld>
            <a:endParaRPr lang="it-IT"/>
          </a:p>
        </p:txBody>
      </p:sp>
      <p:sp>
        <p:nvSpPr>
          <p:cNvPr id="3" name="Segnaposto piè di pagina 4"/>
          <p:cNvSpPr>
            <a:spLocks noGrp="1"/>
          </p:cNvSpPr>
          <p:nvPr>
            <p:ph type="ftr" sz="quarter" idx="11"/>
          </p:nvPr>
        </p:nvSpPr>
        <p:spPr/>
        <p:txBody>
          <a:bodyPr/>
          <a:lstStyle>
            <a:lvl1pPr>
              <a:defRPr/>
            </a:lvl1pPr>
          </a:lstStyle>
          <a:p>
            <a:pPr>
              <a:defRPr/>
            </a:pPr>
            <a:endParaRPr lang="it-IT"/>
          </a:p>
        </p:txBody>
      </p:sp>
      <p:sp>
        <p:nvSpPr>
          <p:cNvPr id="4" name="Segnaposto numero diapositiva 5"/>
          <p:cNvSpPr>
            <a:spLocks noGrp="1"/>
          </p:cNvSpPr>
          <p:nvPr>
            <p:ph type="sldNum" sz="quarter" idx="12"/>
          </p:nvPr>
        </p:nvSpPr>
        <p:spPr/>
        <p:txBody>
          <a:bodyPr/>
          <a:lstStyle>
            <a:lvl1pPr>
              <a:defRPr/>
            </a:lvl1pPr>
          </a:lstStyle>
          <a:p>
            <a:pPr>
              <a:defRPr/>
            </a:pPr>
            <a:fld id="{8EB5B466-CD69-4408-BDDE-8DB2E1D4ADCD}" type="slidenum">
              <a:rPr lang="it-IT"/>
              <a:pPr>
                <a:defRPr/>
              </a:pPr>
              <a:t>‹N›</a:t>
            </a:fld>
            <a:endParaRPr lang="it-IT"/>
          </a:p>
        </p:txBody>
      </p:sp>
    </p:spTree>
  </p:cSld>
  <p:clrMapOvr>
    <a:masterClrMapping/>
  </p:clrMapOvr>
  <p:transition spd="slow" advClick="0" advTm="13000">
    <p:random/>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3"/>
          <p:cNvSpPr>
            <a:spLocks noGrp="1"/>
          </p:cNvSpPr>
          <p:nvPr>
            <p:ph type="dt" sz="half" idx="10"/>
          </p:nvPr>
        </p:nvSpPr>
        <p:spPr/>
        <p:txBody>
          <a:bodyPr/>
          <a:lstStyle>
            <a:lvl1pPr>
              <a:defRPr/>
            </a:lvl1pPr>
          </a:lstStyle>
          <a:p>
            <a:pPr>
              <a:defRPr/>
            </a:pPr>
            <a:fld id="{889F7CB5-835A-4803-B340-BABA7BD3427F}" type="datetimeFigureOut">
              <a:rPr lang="it-IT"/>
              <a:pPr>
                <a:defRPr/>
              </a:pPr>
              <a:t>27/01/2016</a:t>
            </a:fld>
            <a:endParaRPr lang="it-IT"/>
          </a:p>
        </p:txBody>
      </p:sp>
      <p:sp>
        <p:nvSpPr>
          <p:cNvPr id="6" name="Segnaposto piè di pagina 4"/>
          <p:cNvSpPr>
            <a:spLocks noGrp="1"/>
          </p:cNvSpPr>
          <p:nvPr>
            <p:ph type="ftr" sz="quarter" idx="11"/>
          </p:nvPr>
        </p:nvSpPr>
        <p:spPr/>
        <p:txBody>
          <a:bodyPr/>
          <a:lstStyle>
            <a:lvl1pPr>
              <a:defRPr/>
            </a:lvl1pPr>
          </a:lstStyle>
          <a:p>
            <a:pPr>
              <a:defRPr/>
            </a:pPr>
            <a:endParaRPr lang="it-IT"/>
          </a:p>
        </p:txBody>
      </p:sp>
      <p:sp>
        <p:nvSpPr>
          <p:cNvPr id="7" name="Segnaposto numero diapositiva 5"/>
          <p:cNvSpPr>
            <a:spLocks noGrp="1"/>
          </p:cNvSpPr>
          <p:nvPr>
            <p:ph type="sldNum" sz="quarter" idx="12"/>
          </p:nvPr>
        </p:nvSpPr>
        <p:spPr/>
        <p:txBody>
          <a:bodyPr/>
          <a:lstStyle>
            <a:lvl1pPr>
              <a:defRPr/>
            </a:lvl1pPr>
          </a:lstStyle>
          <a:p>
            <a:pPr>
              <a:defRPr/>
            </a:pPr>
            <a:fld id="{8D322FF7-E06A-48DB-B334-7EE61E888903}" type="slidenum">
              <a:rPr lang="it-IT"/>
              <a:pPr>
                <a:defRPr/>
              </a:pPr>
              <a:t>‹N›</a:t>
            </a:fld>
            <a:endParaRPr lang="it-IT"/>
          </a:p>
        </p:txBody>
      </p:sp>
    </p:spTree>
  </p:cSld>
  <p:clrMapOvr>
    <a:masterClrMapping/>
  </p:clrMapOvr>
  <p:transition spd="slow" advClick="0" advTm="13000">
    <p:random/>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3"/>
          <p:cNvSpPr>
            <a:spLocks noGrp="1"/>
          </p:cNvSpPr>
          <p:nvPr>
            <p:ph type="dt" sz="half" idx="10"/>
          </p:nvPr>
        </p:nvSpPr>
        <p:spPr/>
        <p:txBody>
          <a:bodyPr/>
          <a:lstStyle>
            <a:lvl1pPr>
              <a:defRPr/>
            </a:lvl1pPr>
          </a:lstStyle>
          <a:p>
            <a:pPr>
              <a:defRPr/>
            </a:pPr>
            <a:fld id="{3C47958D-0B02-4147-8A15-2DABA070421D}" type="datetimeFigureOut">
              <a:rPr lang="it-IT"/>
              <a:pPr>
                <a:defRPr/>
              </a:pPr>
              <a:t>27/01/2016</a:t>
            </a:fld>
            <a:endParaRPr lang="it-IT"/>
          </a:p>
        </p:txBody>
      </p:sp>
      <p:sp>
        <p:nvSpPr>
          <p:cNvPr id="6" name="Segnaposto piè di pagina 4"/>
          <p:cNvSpPr>
            <a:spLocks noGrp="1"/>
          </p:cNvSpPr>
          <p:nvPr>
            <p:ph type="ftr" sz="quarter" idx="11"/>
          </p:nvPr>
        </p:nvSpPr>
        <p:spPr/>
        <p:txBody>
          <a:bodyPr/>
          <a:lstStyle>
            <a:lvl1pPr>
              <a:defRPr/>
            </a:lvl1pPr>
          </a:lstStyle>
          <a:p>
            <a:pPr>
              <a:defRPr/>
            </a:pPr>
            <a:endParaRPr lang="it-IT"/>
          </a:p>
        </p:txBody>
      </p:sp>
      <p:sp>
        <p:nvSpPr>
          <p:cNvPr id="7" name="Segnaposto numero diapositiva 5"/>
          <p:cNvSpPr>
            <a:spLocks noGrp="1"/>
          </p:cNvSpPr>
          <p:nvPr>
            <p:ph type="sldNum" sz="quarter" idx="12"/>
          </p:nvPr>
        </p:nvSpPr>
        <p:spPr/>
        <p:txBody>
          <a:bodyPr/>
          <a:lstStyle>
            <a:lvl1pPr>
              <a:defRPr/>
            </a:lvl1pPr>
          </a:lstStyle>
          <a:p>
            <a:pPr>
              <a:defRPr/>
            </a:pPr>
            <a:fld id="{5B754866-F3F5-414D-BC67-797F28EDEB30}" type="slidenum">
              <a:rPr lang="it-IT"/>
              <a:pPr>
                <a:defRPr/>
              </a:pPr>
              <a:t>‹N›</a:t>
            </a:fld>
            <a:endParaRPr lang="it-IT"/>
          </a:p>
        </p:txBody>
      </p:sp>
    </p:spTree>
  </p:cSld>
  <p:clrMapOvr>
    <a:masterClrMapping/>
  </p:clrMapOvr>
  <p:transition spd="slow" advClick="0" advTm="13000">
    <p:random/>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Segnaposto titolo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it-IT" smtClean="0"/>
              <a:t>Fare clic per modificare lo stile del titolo</a:t>
            </a:r>
          </a:p>
        </p:txBody>
      </p:sp>
      <p:sp>
        <p:nvSpPr>
          <p:cNvPr id="1027" name="Segnaposto testo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defRPr>
            </a:lvl1pPr>
          </a:lstStyle>
          <a:p>
            <a:pPr>
              <a:defRPr/>
            </a:pPr>
            <a:fld id="{E40E1720-92EA-4EA5-883F-18F204937BC6}" type="datetimeFigureOut">
              <a:rPr lang="it-IT"/>
              <a:pPr>
                <a:defRPr/>
              </a:pPr>
              <a:t>27/01/2016</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defRPr>
            </a:lvl1pPr>
          </a:lstStyle>
          <a:p>
            <a:pPr>
              <a:defRPr/>
            </a:pPr>
            <a:fld id="{4F7613DE-E987-4505-84F2-E7F86DB68AA2}" type="slidenum">
              <a:rPr lang="it-IT"/>
              <a:pPr>
                <a:defRPr/>
              </a:pPr>
              <a:t>‹N›</a:t>
            </a:fld>
            <a:endParaRPr lang="it-IT"/>
          </a:p>
        </p:txBody>
      </p:sp>
    </p:spTree>
  </p:cSld>
  <p:clrMap bg1="lt1" tx1="dk1" bg2="lt2" tx2="dk2" accent1="accent1" accent2="accent2" accent3="accent3" accent4="accent4" accent5="accent5" accent6="accent6" hlink="hlink" folHlink="folHlink"/>
  <p:sldLayoutIdLst>
    <p:sldLayoutId id="2147483683" r:id="rId1"/>
    <p:sldLayoutId id="2147483682" r:id="rId2"/>
    <p:sldLayoutId id="2147483681" r:id="rId3"/>
    <p:sldLayoutId id="2147483680" r:id="rId4"/>
    <p:sldLayoutId id="2147483679" r:id="rId5"/>
    <p:sldLayoutId id="2147483678" r:id="rId6"/>
    <p:sldLayoutId id="2147483677" r:id="rId7"/>
    <p:sldLayoutId id="2147483676" r:id="rId8"/>
    <p:sldLayoutId id="2147483675" r:id="rId9"/>
    <p:sldLayoutId id="2147483674" r:id="rId10"/>
    <p:sldLayoutId id="2147483673" r:id="rId11"/>
  </p:sldLayoutIdLst>
  <p:transition spd="slow" advClick="0" advTm="13000">
    <p:random/>
  </p:transition>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audio" Target="NULL" TargetMode="External"/><Relationship Id="rId5" Type="http://schemas.openxmlformats.org/officeDocument/2006/relationships/image" Target="../media/image2.png"/><Relationship Id="rId4" Type="http://schemas.openxmlformats.org/officeDocument/2006/relationships/image" Target="../media/image1.jpeg"/></Relationships>
</file>

<file path=ppt/slides/_rels/slide10.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olo 10"/>
          <p:cNvSpPr>
            <a:spLocks noGrp="1"/>
          </p:cNvSpPr>
          <p:nvPr>
            <p:ph type="title"/>
          </p:nvPr>
        </p:nvSpPr>
        <p:spPr>
          <a:xfrm>
            <a:off x="457200" y="0"/>
            <a:ext cx="8229600" cy="2276475"/>
          </a:xfrm>
        </p:spPr>
        <p:txBody>
          <a:bodyPr rtlCol="0">
            <a:normAutofit/>
          </a:bodyPr>
          <a:lstStyle/>
          <a:p>
            <a:pPr fontAlgn="auto">
              <a:spcAft>
                <a:spcPts val="0"/>
              </a:spcAft>
              <a:defRPr/>
            </a:pPr>
            <a:r>
              <a:rPr lang="it-IT" sz="2800" dirty="0" smtClean="0"/>
              <a:t>IC3 «Don </a:t>
            </a:r>
            <a:r>
              <a:rPr lang="it-IT" sz="2800" dirty="0" err="1" smtClean="0"/>
              <a:t>Bosco-d’Assisi</a:t>
            </a:r>
            <a:r>
              <a:rPr lang="it-IT" sz="2800" dirty="0" smtClean="0"/>
              <a:t>»</a:t>
            </a:r>
            <a:br>
              <a:rPr lang="it-IT" sz="2800" dirty="0" smtClean="0"/>
            </a:br>
            <a:r>
              <a:rPr lang="it-IT" sz="2800" dirty="0" smtClean="0"/>
              <a:t>Dirigente Scolastico: Grazia Paolella</a:t>
            </a:r>
            <a:br>
              <a:rPr lang="it-IT" sz="2800" dirty="0" smtClean="0"/>
            </a:br>
            <a:r>
              <a:rPr lang="it-IT" sz="2000" dirty="0" smtClean="0"/>
              <a:t>a cura di Anna Pinto</a:t>
            </a:r>
            <a:br>
              <a:rPr lang="it-IT" sz="2000" dirty="0" smtClean="0"/>
            </a:br>
            <a:r>
              <a:rPr lang="it-IT" sz="1800" dirty="0" smtClean="0"/>
              <a:t/>
            </a:r>
            <a:br>
              <a:rPr lang="it-IT" sz="1800" dirty="0" smtClean="0"/>
            </a:br>
            <a:r>
              <a:rPr lang="it-IT" sz="3600" b="1" dirty="0" smtClean="0">
                <a:solidFill>
                  <a:schemeClr val="accent6">
                    <a:lumMod val="50000"/>
                  </a:schemeClr>
                </a:solidFill>
                <a:latin typeface="Bradley Hand ITC" panose="03070402050302030203" pitchFamily="66" charset="0"/>
              </a:rPr>
              <a:t>La leggenda del Corsaro </a:t>
            </a:r>
            <a:r>
              <a:rPr lang="it-IT" sz="3600" b="1" smtClean="0">
                <a:solidFill>
                  <a:schemeClr val="accent6">
                    <a:lumMod val="50000"/>
                  </a:schemeClr>
                </a:solidFill>
                <a:latin typeface="Bradley Hand ITC" panose="03070402050302030203" pitchFamily="66" charset="0"/>
              </a:rPr>
              <a:t>Maldacena</a:t>
            </a:r>
            <a:endParaRPr lang="it-IT" sz="3600" b="1" dirty="0">
              <a:solidFill>
                <a:schemeClr val="accent6">
                  <a:lumMod val="50000"/>
                </a:schemeClr>
              </a:solidFill>
            </a:endParaRPr>
          </a:p>
        </p:txBody>
      </p:sp>
      <p:pic>
        <p:nvPicPr>
          <p:cNvPr id="14338" name="Segnaposto contenuto 6"/>
          <p:cNvPicPr>
            <a:picLocks noGrp="1" noChangeAspect="1"/>
          </p:cNvPicPr>
          <p:nvPr>
            <p:ph idx="1"/>
          </p:nvPr>
        </p:nvPicPr>
        <p:blipFill>
          <a:blip r:embed="rId4"/>
          <a:srcRect/>
          <a:stretch>
            <a:fillRect/>
          </a:stretch>
        </p:blipFill>
        <p:spPr>
          <a:xfrm>
            <a:off x="909638" y="2420938"/>
            <a:ext cx="7324725" cy="3887787"/>
          </a:xfrm>
        </p:spPr>
      </p:pic>
      <p:pic>
        <p:nvPicPr>
          <p:cNvPr id="2" name="Shape">
            <a:hlinkClick r:id="" action="ppaction://media"/>
          </p:cNvPr>
          <p:cNvPicPr>
            <a:picLocks noRot="1" noChangeAspect="1"/>
          </p:cNvPicPr>
          <p:nvPr>
            <a:audioFile r:link="rId1"/>
          </p:nvPr>
        </p:nvPicPr>
        <p:blipFill>
          <a:blip r:embed="rId5"/>
          <a:srcRect/>
          <a:stretch>
            <a:fillRect/>
          </a:stretch>
        </p:blipFill>
        <p:spPr bwMode="auto">
          <a:xfrm>
            <a:off x="4267200" y="3124200"/>
            <a:ext cx="609600" cy="609600"/>
          </a:xfrm>
          <a:prstGeom prst="rect">
            <a:avLst/>
          </a:prstGeom>
          <a:noFill/>
          <a:ln w="9525">
            <a:noFill/>
            <a:miter lim="800000"/>
            <a:headEnd/>
            <a:tailEnd/>
          </a:ln>
        </p:spPr>
      </p:pic>
    </p:spTree>
  </p:cSld>
  <p:clrMapOvr>
    <a:masterClrMapping/>
  </p:clrMapOvr>
  <p:transition spd="slow" advClick="0" advTm="13000">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2"/>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vol="80000" numSld="999" showWhenStopped="0">
                <p:cTn id="7" fill="hold" display="0">
                  <p:stCondLst>
                    <p:cond delay="indefinite"/>
                  </p:stCondLst>
                  <p:endCondLst>
                    <p:cond evt="onStopAudio" delay="0">
                      <p:tgtEl>
                        <p:sldTgt/>
                      </p:tgtEl>
                    </p:cond>
                  </p:endCondLst>
                </p:cTn>
                <p:tgtEl>
                  <p:spTgt spid="2"/>
                </p:tgtEl>
              </p:cMediaNode>
            </p:audio>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Segnaposto contenuto 4"/>
          <p:cNvPicPr>
            <a:picLocks noGrp="1" noChangeAspect="1"/>
          </p:cNvPicPr>
          <p:nvPr>
            <p:ph idx="1"/>
          </p:nvPr>
        </p:nvPicPr>
        <p:blipFill>
          <a:blip r:embed="rId2"/>
          <a:stretch>
            <a:fillRect/>
          </a:stretch>
        </p:blipFill>
        <p:spPr>
          <a:xfrm>
            <a:off x="3995738" y="620713"/>
            <a:ext cx="4176712" cy="5400675"/>
          </a:xfrm>
          <a:effectLst>
            <a:outerShdw blurRad="292100" dist="139700" dir="2700000" algn="tl" rotWithShape="0">
              <a:srgbClr val="333333">
                <a:alpha val="65000"/>
              </a:srgbClr>
            </a:outerShdw>
          </a:effectLst>
        </p:spPr>
      </p:pic>
      <p:sp>
        <p:nvSpPr>
          <p:cNvPr id="25602" name="Segnaposto testo 3"/>
          <p:cNvSpPr>
            <a:spLocks noGrp="1"/>
          </p:cNvSpPr>
          <p:nvPr>
            <p:ph type="body" sz="half" idx="2"/>
          </p:nvPr>
        </p:nvSpPr>
        <p:spPr>
          <a:xfrm>
            <a:off x="457200" y="549275"/>
            <a:ext cx="3008313" cy="5576888"/>
          </a:xfrm>
        </p:spPr>
        <p:txBody>
          <a:bodyPr/>
          <a:lstStyle/>
          <a:p>
            <a:pPr algn="ctr"/>
            <a:r>
              <a:rPr lang="it-IT" sz="2800" b="1" smtClean="0"/>
              <a:t>Nel secolo XVII, la chiesa di Costantinopoli fu costruita nel quartiere marinaro,  in onore della statua lignea della Madonna, che era stata tolta ai pirati barbareschi</a:t>
            </a:r>
            <a:r>
              <a:rPr lang="it-IT" smtClean="0"/>
              <a:t>.</a:t>
            </a:r>
          </a:p>
        </p:txBody>
      </p:sp>
    </p:spTree>
  </p:cSld>
  <p:clrMapOvr>
    <a:masterClrMapping/>
  </p:clrMapOvr>
  <p:transition spd="slow" advClick="0" advTm="13000">
    <p:random/>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p:cNvSpPr>
            <a:spLocks noGrp="1"/>
          </p:cNvSpPr>
          <p:nvPr>
            <p:ph type="title"/>
          </p:nvPr>
        </p:nvSpPr>
        <p:spPr>
          <a:xfrm>
            <a:off x="457200" y="274638"/>
            <a:ext cx="8229600" cy="1930400"/>
          </a:xfrm>
        </p:spPr>
        <p:txBody>
          <a:bodyPr rtlCol="0">
            <a:normAutofit fontScale="90000"/>
          </a:bodyPr>
          <a:lstStyle/>
          <a:p>
            <a:pPr fontAlgn="auto">
              <a:spcAft>
                <a:spcPts val="0"/>
              </a:spcAft>
              <a:defRPr/>
            </a:pPr>
            <a:r>
              <a:rPr lang="it-IT" sz="3100" b="1" dirty="0" smtClean="0"/>
              <a:t>La chiesa fu sede del «Pio Monte dei Marinai», un’associazione con scopi religiosi e sociali che</a:t>
            </a:r>
            <a:br>
              <a:rPr lang="it-IT" sz="3100" b="1" dirty="0" smtClean="0"/>
            </a:br>
            <a:r>
              <a:rPr lang="it-IT" sz="3100" b="1" dirty="0" smtClean="0"/>
              <a:t>si incaricava delle paghe dei marinai e dei pescatori e soccorreva chi versava nel bisogno. </a:t>
            </a:r>
            <a:r>
              <a:rPr lang="it-IT" sz="2800" dirty="0" smtClean="0"/>
              <a:t/>
            </a:r>
            <a:br>
              <a:rPr lang="it-IT" sz="2800" dirty="0" smtClean="0"/>
            </a:br>
            <a:endParaRPr lang="it-IT" sz="2800" dirty="0"/>
          </a:p>
        </p:txBody>
      </p:sp>
      <p:pic>
        <p:nvPicPr>
          <p:cNvPr id="8" name="Segnaposto immagine 7"/>
          <p:cNvPicPr>
            <a:picLocks noGrp="1" noChangeAspect="1"/>
          </p:cNvPicPr>
          <p:nvPr>
            <p:ph idx="1"/>
          </p:nvPr>
        </p:nvPicPr>
        <p:blipFill>
          <a:blip r:embed="rId2"/>
          <a:stretch>
            <a:fillRect/>
          </a:stretch>
        </p:blipFill>
        <p:spPr>
          <a:xfrm>
            <a:off x="1258888" y="2243138"/>
            <a:ext cx="6553200" cy="4065587"/>
          </a:xfrm>
          <a:effectLst>
            <a:outerShdw blurRad="292100" dist="139700" dir="2700000" algn="tl" rotWithShape="0">
              <a:srgbClr val="333333">
                <a:alpha val="65000"/>
              </a:srgbClr>
            </a:outerShdw>
          </a:effectLst>
        </p:spPr>
      </p:pic>
    </p:spTree>
  </p:cSld>
  <p:clrMapOvr>
    <a:masterClrMapping/>
  </p:clrMapOvr>
  <p:transition spd="slow" advClick="0" advTm="13000">
    <p:random/>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itolo 3"/>
          <p:cNvSpPr>
            <a:spLocks noGrp="1"/>
          </p:cNvSpPr>
          <p:nvPr>
            <p:ph type="title"/>
          </p:nvPr>
        </p:nvSpPr>
        <p:spPr>
          <a:xfrm>
            <a:off x="457200" y="274638"/>
            <a:ext cx="8229600" cy="5962650"/>
          </a:xfrm>
        </p:spPr>
        <p:txBody>
          <a:bodyPr/>
          <a:lstStyle/>
          <a:p>
            <a:pPr>
              <a:tabLst>
                <a:tab pos="3149600" algn="l"/>
              </a:tabLst>
            </a:pPr>
            <a:r>
              <a:rPr lang="it-IT" b="1" smtClean="0">
                <a:latin typeface="Bradley Hand ITC" pitchFamily="66" charset="0"/>
              </a:rPr>
              <a:t>Oggi noi piccoli cittadini torresi, vogliamo affidare nelle mani di Maria, tutte  le  famiglie in difficoltà  che con dignità vivono con speranza il presente, nella speranza di un futuro migliore per tutti.</a:t>
            </a:r>
          </a:p>
        </p:txBody>
      </p:sp>
    </p:spTree>
  </p:cSld>
  <p:clrMapOvr>
    <a:masterClrMapping/>
  </p:clrMapOvr>
  <p:transition spd="slow" advClick="0" advTm="13000">
    <p:random/>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Segnaposto contenuto 5"/>
          <p:cNvPicPr>
            <a:picLocks noGrp="1" noChangeAspect="1"/>
          </p:cNvPicPr>
          <p:nvPr>
            <p:ph idx="1"/>
          </p:nvPr>
        </p:nvPicPr>
        <p:blipFill>
          <a:blip r:embed="rId2"/>
          <a:stretch>
            <a:fillRect/>
          </a:stretch>
        </p:blipFill>
        <p:spPr>
          <a:xfrm>
            <a:off x="3779838" y="1268413"/>
            <a:ext cx="4464050" cy="4248150"/>
          </a:xfrm>
          <a:ln w="57150">
            <a:solidFill>
              <a:schemeClr val="bg1">
                <a:lumMod val="65000"/>
              </a:schemeClr>
            </a:solidFill>
          </a:ln>
          <a:effectLst>
            <a:outerShdw blurRad="292100" dist="139700" dir="2700000" algn="tl" rotWithShape="0">
              <a:srgbClr val="333333">
                <a:alpha val="65000"/>
              </a:srgbClr>
            </a:outerShdw>
          </a:effectLst>
        </p:spPr>
      </p:pic>
      <p:sp>
        <p:nvSpPr>
          <p:cNvPr id="16386" name="Segnaposto testo 8"/>
          <p:cNvSpPr>
            <a:spLocks noGrp="1"/>
          </p:cNvSpPr>
          <p:nvPr>
            <p:ph type="body" sz="half" idx="2"/>
          </p:nvPr>
        </p:nvSpPr>
        <p:spPr/>
        <p:txBody>
          <a:bodyPr/>
          <a:lstStyle/>
          <a:p>
            <a:pPr algn="ctr"/>
            <a:r>
              <a:rPr lang="it-IT" sz="2800" b="1" smtClean="0"/>
              <a:t>Il mio è un  paese  con « i piedi nel mare e le spalle  rivolte alla  montagna».</a:t>
            </a:r>
          </a:p>
          <a:p>
            <a:pPr algn="ctr"/>
            <a:r>
              <a:rPr lang="it-IT" sz="2800" b="1" smtClean="0"/>
              <a:t> E’ sempre stato il paese del sole, il paese dei profumi,</a:t>
            </a:r>
          </a:p>
          <a:p>
            <a:pPr algn="ctr"/>
            <a:r>
              <a:rPr lang="it-IT" sz="2800" b="1" smtClean="0"/>
              <a:t>Il paese dei colori!</a:t>
            </a:r>
          </a:p>
        </p:txBody>
      </p:sp>
    </p:spTree>
  </p:cSld>
  <p:clrMapOvr>
    <a:masterClrMapping/>
  </p:clrMapOvr>
  <p:transition spd="slow" advClick="0" advTm="13000">
    <p:random/>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Segnaposto immagine 10"/>
          <p:cNvPicPr>
            <a:picLocks noGrp="1" noChangeAspect="1"/>
          </p:cNvPicPr>
          <p:nvPr>
            <p:ph idx="1"/>
          </p:nvPr>
        </p:nvPicPr>
        <p:blipFill>
          <a:blip r:embed="rId2"/>
          <a:stretch>
            <a:fillRect/>
          </a:stretch>
        </p:blipFill>
        <p:spPr>
          <a:xfrm>
            <a:off x="3575050" y="549275"/>
            <a:ext cx="5111750" cy="5472113"/>
          </a:xfrm>
          <a:ln w="57150">
            <a:solidFill>
              <a:schemeClr val="bg2">
                <a:lumMod val="50000"/>
              </a:schemeClr>
            </a:solidFill>
          </a:ln>
          <a:effectLst>
            <a:outerShdw blurRad="292100" dist="139700" dir="2700000" algn="tl" rotWithShape="0">
              <a:srgbClr val="333333">
                <a:alpha val="65000"/>
              </a:srgbClr>
            </a:outerShdw>
          </a:effectLst>
        </p:spPr>
      </p:pic>
      <p:sp>
        <p:nvSpPr>
          <p:cNvPr id="17410" name="Segnaposto testo 3"/>
          <p:cNvSpPr>
            <a:spLocks noGrp="1"/>
          </p:cNvSpPr>
          <p:nvPr>
            <p:ph type="body" sz="half" idx="2"/>
          </p:nvPr>
        </p:nvSpPr>
        <p:spPr>
          <a:xfrm>
            <a:off x="457200" y="549275"/>
            <a:ext cx="3008313" cy="5576888"/>
          </a:xfrm>
        </p:spPr>
        <p:txBody>
          <a:bodyPr/>
          <a:lstStyle/>
          <a:p>
            <a:pPr algn="ctr"/>
            <a:endParaRPr lang="it-IT" sz="2800" b="1" smtClean="0"/>
          </a:p>
          <a:p>
            <a:pPr algn="ctr"/>
            <a:r>
              <a:rPr lang="it-IT" sz="2800" b="1" smtClean="0"/>
              <a:t>Quando osservo alcune immagini del passato della mia terra, con la mente m’immergo in quelle scene. Sembra sentire il brusìo, il vociare  di alcuni nostri cittadini torresi.</a:t>
            </a:r>
          </a:p>
        </p:txBody>
      </p:sp>
    </p:spTree>
  </p:cSld>
  <p:clrMapOvr>
    <a:masterClrMapping/>
  </p:clrMapOvr>
  <p:transition spd="slow" advClick="0" advTm="13000">
    <p:random/>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Segnaposto contenuto 4"/>
          <p:cNvPicPr>
            <a:picLocks noGrp="1" noChangeAspect="1"/>
          </p:cNvPicPr>
          <p:nvPr>
            <p:ph idx="1"/>
          </p:nvPr>
        </p:nvPicPr>
        <p:blipFill>
          <a:blip r:embed="rId2"/>
          <a:stretch>
            <a:fillRect/>
          </a:stretch>
        </p:blipFill>
        <p:spPr>
          <a:xfrm>
            <a:off x="3851275" y="981075"/>
            <a:ext cx="4105275" cy="4751388"/>
          </a:xfrm>
          <a:ln w="28575">
            <a:solidFill>
              <a:schemeClr val="bg1">
                <a:lumMod val="50000"/>
              </a:schemeClr>
            </a:solidFill>
          </a:ln>
          <a:effectLst>
            <a:outerShdw blurRad="292100" dist="139700" dir="2700000" algn="tl" rotWithShape="0">
              <a:srgbClr val="333333">
                <a:alpha val="65000"/>
              </a:srgbClr>
            </a:outerShdw>
          </a:effectLst>
        </p:spPr>
      </p:pic>
      <p:sp>
        <p:nvSpPr>
          <p:cNvPr id="18434" name="Segnaposto testo 3"/>
          <p:cNvSpPr>
            <a:spLocks noGrp="1"/>
          </p:cNvSpPr>
          <p:nvPr>
            <p:ph type="body" sz="half" idx="2"/>
          </p:nvPr>
        </p:nvSpPr>
        <p:spPr>
          <a:xfrm>
            <a:off x="457200" y="549275"/>
            <a:ext cx="3008313" cy="5576888"/>
          </a:xfrm>
        </p:spPr>
        <p:txBody>
          <a:bodyPr/>
          <a:lstStyle/>
          <a:p>
            <a:pPr algn="ctr"/>
            <a:endParaRPr lang="it-IT" sz="2800" b="1" smtClean="0"/>
          </a:p>
          <a:p>
            <a:pPr algn="ctr"/>
            <a:r>
              <a:rPr lang="it-IT" sz="2800" b="1" smtClean="0"/>
              <a:t>Gli uomini della mia terra erano per lo più pescatori.</a:t>
            </a:r>
          </a:p>
          <a:p>
            <a:pPr algn="ctr"/>
            <a:r>
              <a:rPr lang="it-IT" sz="2800" b="1" smtClean="0"/>
              <a:t>Chissà quante volte hanno sfidato la tempesta, la paura e il mare !</a:t>
            </a:r>
          </a:p>
        </p:txBody>
      </p:sp>
    </p:spTree>
  </p:cSld>
  <p:clrMapOvr>
    <a:masterClrMapping/>
  </p:clrMapOvr>
  <p:transition spd="slow" advClick="0" advTm="13000">
    <p:random/>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Segnaposto testo 8"/>
          <p:cNvSpPr>
            <a:spLocks noGrp="1"/>
          </p:cNvSpPr>
          <p:nvPr>
            <p:ph type="body" sz="half" idx="2"/>
          </p:nvPr>
        </p:nvSpPr>
        <p:spPr>
          <a:xfrm>
            <a:off x="457200" y="549275"/>
            <a:ext cx="3008313" cy="5576888"/>
          </a:xfrm>
        </p:spPr>
        <p:txBody>
          <a:bodyPr/>
          <a:lstStyle/>
          <a:p>
            <a:endParaRPr lang="it-IT" sz="2800" b="1" smtClean="0"/>
          </a:p>
          <a:p>
            <a:endParaRPr lang="it-IT" sz="2800" b="1" smtClean="0"/>
          </a:p>
          <a:p>
            <a:endParaRPr lang="it-IT" sz="2800" b="1" smtClean="0"/>
          </a:p>
          <a:p>
            <a:pPr algn="ctr"/>
            <a:endParaRPr lang="it-IT" sz="2800" b="1" smtClean="0"/>
          </a:p>
          <a:p>
            <a:pPr algn="ctr"/>
            <a:r>
              <a:rPr lang="it-IT" sz="2800" b="1" smtClean="0"/>
              <a:t>Uscivano di notte, in cerca dell’oro rosso: il corallo</a:t>
            </a:r>
          </a:p>
        </p:txBody>
      </p:sp>
      <p:pic>
        <p:nvPicPr>
          <p:cNvPr id="15" name="Segnaposto contenuto 14"/>
          <p:cNvPicPr>
            <a:picLocks noGrp="1" noChangeAspect="1"/>
          </p:cNvPicPr>
          <p:nvPr>
            <p:ph idx="1"/>
          </p:nvPr>
        </p:nvPicPr>
        <p:blipFill>
          <a:blip r:embed="rId3"/>
          <a:stretch>
            <a:fillRect/>
          </a:stretch>
        </p:blipFill>
        <p:spPr>
          <a:xfrm>
            <a:off x="3492500" y="476250"/>
            <a:ext cx="5111750" cy="5832475"/>
          </a:xfrm>
          <a:ln w="76200">
            <a:solidFill>
              <a:schemeClr val="accent2"/>
            </a:solidFill>
          </a:ln>
          <a:effectLst>
            <a:outerShdw blurRad="292100" dist="139700" dir="2700000" algn="tl" rotWithShape="0">
              <a:srgbClr val="333333">
                <a:alpha val="65000"/>
              </a:srgbClr>
            </a:outerShdw>
          </a:effectLst>
        </p:spPr>
      </p:pic>
    </p:spTree>
  </p:cSld>
  <p:clrMapOvr>
    <a:masterClrMapping/>
  </p:clrMapOvr>
  <p:transition spd="slow" advClick="0" advTm="13000">
    <p:random/>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Segnaposto contenuto 4"/>
          <p:cNvPicPr>
            <a:picLocks noGrp="1" noChangeAspect="1"/>
          </p:cNvPicPr>
          <p:nvPr>
            <p:ph idx="1"/>
          </p:nvPr>
        </p:nvPicPr>
        <p:blipFill>
          <a:blip r:embed="rId2"/>
          <a:stretch>
            <a:fillRect/>
          </a:stretch>
        </p:blipFill>
        <p:spPr>
          <a:xfrm>
            <a:off x="3575050" y="1341438"/>
            <a:ext cx="5111750" cy="4895850"/>
          </a:xfrm>
          <a:ln>
            <a:solidFill>
              <a:schemeClr val="accent6">
                <a:lumMod val="60000"/>
                <a:lumOff val="40000"/>
              </a:schemeClr>
            </a:solidFill>
          </a:ln>
          <a:effectLst>
            <a:outerShdw blurRad="292100" dist="139700" dir="2700000" algn="tl" rotWithShape="0">
              <a:srgbClr val="333333">
                <a:alpha val="65000"/>
              </a:srgbClr>
            </a:outerShdw>
          </a:effectLst>
        </p:spPr>
      </p:pic>
      <p:sp>
        <p:nvSpPr>
          <p:cNvPr id="4" name="Segnaposto testo 3"/>
          <p:cNvSpPr>
            <a:spLocks noGrp="1"/>
          </p:cNvSpPr>
          <p:nvPr>
            <p:ph type="body" sz="half" idx="2"/>
          </p:nvPr>
        </p:nvSpPr>
        <p:spPr>
          <a:xfrm>
            <a:off x="457200" y="765175"/>
            <a:ext cx="3008313" cy="5360988"/>
          </a:xfrm>
        </p:spPr>
        <p:style>
          <a:lnRef idx="2">
            <a:schemeClr val="accent1"/>
          </a:lnRef>
          <a:fillRef idx="1">
            <a:schemeClr val="lt1"/>
          </a:fillRef>
          <a:effectRef idx="0">
            <a:schemeClr val="accent1"/>
          </a:effectRef>
          <a:fontRef idx="minor">
            <a:schemeClr val="dk1"/>
          </a:fontRef>
        </p:style>
        <p:txBody>
          <a:bodyPr rtlCol="0">
            <a:normAutofit/>
          </a:bodyPr>
          <a:lstStyle/>
          <a:p>
            <a:pPr algn="ctr" fontAlgn="auto">
              <a:spcAft>
                <a:spcPts val="0"/>
              </a:spcAft>
              <a:buFont typeface="Arial" panose="020B0604020202020204" pitchFamily="34" charset="0"/>
              <a:buNone/>
              <a:defRPr/>
            </a:pPr>
            <a:endParaRPr lang="it-IT" sz="2800" b="1" dirty="0" smtClean="0"/>
          </a:p>
          <a:p>
            <a:pPr algn="ctr" fontAlgn="auto">
              <a:spcAft>
                <a:spcPts val="0"/>
              </a:spcAft>
              <a:buFont typeface="Arial" panose="020B0604020202020204" pitchFamily="34" charset="0"/>
              <a:buNone/>
              <a:defRPr/>
            </a:pPr>
            <a:endParaRPr lang="it-IT" sz="2800" b="1" dirty="0"/>
          </a:p>
          <a:p>
            <a:pPr algn="ctr" fontAlgn="auto">
              <a:spcAft>
                <a:spcPts val="0"/>
              </a:spcAft>
              <a:buFont typeface="Arial" panose="020B0604020202020204" pitchFamily="34" charset="0"/>
              <a:buNone/>
              <a:defRPr/>
            </a:pPr>
            <a:r>
              <a:rPr lang="it-IT" sz="2800" b="1" dirty="0" smtClean="0"/>
              <a:t>A Torre del Greco</a:t>
            </a:r>
          </a:p>
          <a:p>
            <a:pPr algn="ctr" fontAlgn="auto">
              <a:spcAft>
                <a:spcPts val="0"/>
              </a:spcAft>
              <a:buFont typeface="Arial" panose="020B0604020202020204" pitchFamily="34" charset="0"/>
              <a:buNone/>
              <a:defRPr/>
            </a:pPr>
            <a:r>
              <a:rPr lang="it-IT" sz="2800" b="1" dirty="0" smtClean="0"/>
              <a:t>I pescatori e i marinai,  tramandano  la leggenda di Andrea </a:t>
            </a:r>
            <a:r>
              <a:rPr lang="it-IT" sz="2800" b="1" smtClean="0"/>
              <a:t>Maldacena</a:t>
            </a:r>
            <a:endParaRPr lang="it-IT" sz="2800" b="1" dirty="0" smtClean="0"/>
          </a:p>
        </p:txBody>
      </p:sp>
    </p:spTree>
  </p:cSld>
  <p:clrMapOvr>
    <a:masterClrMapping/>
  </p:clrMapOvr>
  <p:transition spd="slow" advClick="0" advTm="13000">
    <p:random/>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Segnaposto contenuto 8"/>
          <p:cNvPicPr>
            <a:picLocks noGrp="1" noChangeAspect="1"/>
          </p:cNvPicPr>
          <p:nvPr>
            <p:ph idx="1"/>
          </p:nvPr>
        </p:nvPicPr>
        <p:blipFill>
          <a:blip r:embed="rId2"/>
          <a:stretch>
            <a:fillRect/>
          </a:stretch>
        </p:blipFill>
        <p:spPr>
          <a:xfrm>
            <a:off x="3851275" y="981075"/>
            <a:ext cx="4249738" cy="4895850"/>
          </a:xfrm>
          <a:effectLst>
            <a:outerShdw blurRad="292100" dist="139700" dir="2700000" algn="tl" rotWithShape="0">
              <a:srgbClr val="333333">
                <a:alpha val="65000"/>
              </a:srgbClr>
            </a:outerShdw>
          </a:effectLst>
        </p:spPr>
      </p:pic>
      <p:sp>
        <p:nvSpPr>
          <p:cNvPr id="22530" name="Segnaposto testo 3"/>
          <p:cNvSpPr>
            <a:spLocks noGrp="1"/>
          </p:cNvSpPr>
          <p:nvPr>
            <p:ph type="body" sz="half" idx="2"/>
          </p:nvPr>
        </p:nvSpPr>
        <p:spPr>
          <a:xfrm>
            <a:off x="457200" y="549275"/>
            <a:ext cx="3008313" cy="5576888"/>
          </a:xfrm>
        </p:spPr>
        <p:txBody>
          <a:bodyPr/>
          <a:lstStyle/>
          <a:p>
            <a:pPr algn="ctr"/>
            <a:endParaRPr lang="it-IT" sz="2800" b="1" smtClean="0"/>
          </a:p>
          <a:p>
            <a:pPr algn="ctr"/>
            <a:r>
              <a:rPr lang="it-IT" sz="2800" b="1" smtClean="0"/>
              <a:t>Egli era il corsaro buono del mio paese.</a:t>
            </a:r>
          </a:p>
          <a:p>
            <a:pPr algn="ctr"/>
            <a:r>
              <a:rPr lang="it-IT" sz="2800" b="1" smtClean="0"/>
              <a:t> Era capace di sfidare la forza e la crudeltà dei pirati per difendere i deboli e liberare gli indifesi dalle mani dell’oppressore.</a:t>
            </a:r>
          </a:p>
        </p:txBody>
      </p:sp>
    </p:spTree>
  </p:cSld>
  <p:clrMapOvr>
    <a:masterClrMapping/>
  </p:clrMapOvr>
  <p:transition spd="slow" advClick="0" advTm="13000">
    <p:random/>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Segnaposto contenuto 8"/>
          <p:cNvPicPr>
            <a:picLocks noGrp="1" noChangeAspect="1"/>
          </p:cNvPicPr>
          <p:nvPr>
            <p:ph idx="1"/>
          </p:nvPr>
        </p:nvPicPr>
        <p:blipFill>
          <a:blip r:embed="rId2"/>
          <a:stretch>
            <a:fillRect/>
          </a:stretch>
        </p:blipFill>
        <p:spPr>
          <a:xfrm>
            <a:off x="3575050" y="1196975"/>
            <a:ext cx="5111750" cy="4319588"/>
          </a:xfrm>
          <a:effectLst>
            <a:outerShdw blurRad="292100" dist="139700" dir="2700000" algn="tl" rotWithShape="0">
              <a:srgbClr val="333333">
                <a:alpha val="65000"/>
              </a:srgbClr>
            </a:outerShdw>
          </a:effectLst>
        </p:spPr>
      </p:pic>
      <p:sp>
        <p:nvSpPr>
          <p:cNvPr id="23554" name="Segnaposto testo 3"/>
          <p:cNvSpPr>
            <a:spLocks noGrp="1"/>
          </p:cNvSpPr>
          <p:nvPr>
            <p:ph type="body" sz="half" idx="2"/>
          </p:nvPr>
        </p:nvSpPr>
        <p:spPr>
          <a:xfrm>
            <a:off x="457200" y="188913"/>
            <a:ext cx="3008313" cy="6669087"/>
          </a:xfrm>
        </p:spPr>
        <p:txBody>
          <a:bodyPr/>
          <a:lstStyle/>
          <a:p>
            <a:pPr algn="ctr"/>
            <a:endParaRPr lang="it-IT" sz="2800" b="1" smtClean="0"/>
          </a:p>
          <a:p>
            <a:pPr algn="ctr"/>
            <a:r>
              <a:rPr lang="it-IT" sz="2800" b="1" smtClean="0"/>
              <a:t>Si ricordano le sue gesta eroiche nel salvare la vita di alcuni pescatori torresi,  caduti nelle mani dei pirati barbareschi. Essi  incauti, avevano lasciato il porto  del paese, consapevoli di immettersi in  un mare in tempesta</a:t>
            </a:r>
          </a:p>
        </p:txBody>
      </p:sp>
    </p:spTree>
  </p:cSld>
  <p:clrMapOvr>
    <a:masterClrMapping/>
  </p:clrMapOvr>
  <p:transition spd="slow" advClick="0" advTm="13000">
    <p:random/>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Segnaposto contenuto 8"/>
          <p:cNvPicPr>
            <a:picLocks noGrp="1" noChangeAspect="1"/>
          </p:cNvPicPr>
          <p:nvPr>
            <p:ph idx="1"/>
          </p:nvPr>
        </p:nvPicPr>
        <p:blipFill>
          <a:blip r:embed="rId2"/>
          <a:stretch>
            <a:fillRect/>
          </a:stretch>
        </p:blipFill>
        <p:spPr>
          <a:xfrm>
            <a:off x="3995738" y="765175"/>
            <a:ext cx="4105275" cy="5256213"/>
          </a:xfrm>
          <a:ln w="28575">
            <a:solidFill>
              <a:srgbClr val="00B0F0"/>
            </a:solidFill>
          </a:ln>
          <a:effectLst>
            <a:outerShdw blurRad="292100" dist="139700" dir="2700000" algn="tl" rotWithShape="0">
              <a:srgbClr val="333333">
                <a:alpha val="65000"/>
              </a:srgbClr>
            </a:outerShdw>
          </a:effectLst>
        </p:spPr>
      </p:pic>
      <p:sp>
        <p:nvSpPr>
          <p:cNvPr id="24578" name="Segnaposto testo 3"/>
          <p:cNvSpPr>
            <a:spLocks noGrp="1"/>
          </p:cNvSpPr>
          <p:nvPr>
            <p:ph type="body" sz="half" idx="2"/>
          </p:nvPr>
        </p:nvSpPr>
        <p:spPr>
          <a:xfrm>
            <a:off x="457200" y="549275"/>
            <a:ext cx="3008313" cy="6048375"/>
          </a:xfrm>
        </p:spPr>
        <p:txBody>
          <a:bodyPr/>
          <a:lstStyle/>
          <a:p>
            <a:pPr algn="ctr"/>
            <a:r>
              <a:rPr lang="it-IT" sz="2800" smtClean="0"/>
              <a:t> </a:t>
            </a:r>
            <a:r>
              <a:rPr lang="it-IT" sz="2800" b="1" smtClean="0"/>
              <a:t>La leggenda ricorda che fu Andrea Maldacena, a portare a Torre del Greco, la  statua della Madonna con il Bambino.</a:t>
            </a:r>
          </a:p>
          <a:p>
            <a:pPr algn="ctr"/>
            <a:r>
              <a:rPr lang="it-IT" sz="2800" b="1" smtClean="0"/>
              <a:t>Essa sin dall’inizio fu venerata dalla pietà popolare come la protettrice dei marinai e dei pescatori</a:t>
            </a:r>
          </a:p>
        </p:txBody>
      </p:sp>
    </p:spTree>
  </p:cSld>
  <p:clrMapOvr>
    <a:masterClrMapping/>
  </p:clrMapOvr>
  <p:transition spd="slow" advClick="0" advTm="13000">
    <p:random/>
  </p:transition>
</p:sld>
</file>

<file path=ppt/theme/theme1.xml><?xml version="1.0" encoding="utf-8"?>
<a:theme xmlns:a="http://schemas.openxmlformats.org/drawingml/2006/main" name="Tema di Office">
  <a:themeElements>
    <a:clrScheme name="Copertina">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393</TotalTime>
  <Words>314</Words>
  <Application>Microsoft Office PowerPoint</Application>
  <PresentationFormat>Presentazione su schermo (4:3)</PresentationFormat>
  <Paragraphs>30</Paragraphs>
  <Slides>12</Slides>
  <Notes>2</Notes>
  <HiddenSlides>0</HiddenSlides>
  <MMClips>1</MMClips>
  <ScaleCrop>false</ScaleCrop>
  <HeadingPairs>
    <vt:vector size="6" baseType="variant">
      <vt:variant>
        <vt:lpstr>Caratteri utilizzati</vt:lpstr>
      </vt:variant>
      <vt:variant>
        <vt:i4>3</vt:i4>
      </vt:variant>
      <vt:variant>
        <vt:lpstr>Modello struttura</vt:lpstr>
      </vt:variant>
      <vt:variant>
        <vt:i4>1</vt:i4>
      </vt:variant>
      <vt:variant>
        <vt:lpstr>Titoli diapositive</vt:lpstr>
      </vt:variant>
      <vt:variant>
        <vt:i4>12</vt:i4>
      </vt:variant>
    </vt:vector>
  </HeadingPairs>
  <TitlesOfParts>
    <vt:vector size="16" baseType="lpstr">
      <vt:lpstr>Calibri</vt:lpstr>
      <vt:lpstr>Arial</vt:lpstr>
      <vt:lpstr>Bradley Hand ITC</vt:lpstr>
      <vt:lpstr>Tema di Office</vt:lpstr>
      <vt:lpstr>IC3 «Don Bosco-d’Assisi» Dirigente Scolastico: Grazia Paolella a cura di Anna Pinto  La leggenda del Corsaro Maldacena</vt:lpstr>
      <vt:lpstr>Diapositiva 2</vt:lpstr>
      <vt:lpstr>Diapositiva 3</vt:lpstr>
      <vt:lpstr>Diapositiva 4</vt:lpstr>
      <vt:lpstr>Diapositiva 5</vt:lpstr>
      <vt:lpstr>Diapositiva 6</vt:lpstr>
      <vt:lpstr>Diapositiva 7</vt:lpstr>
      <vt:lpstr>Diapositiva 8</vt:lpstr>
      <vt:lpstr>Diapositiva 9</vt:lpstr>
      <vt:lpstr>Diapositiva 10</vt:lpstr>
      <vt:lpstr>La chiesa fu sede del «Pio Monte dei Marinai», un’associazione con scopi religiosi e sociali che si incaricava delle paghe dei marinai e dei pescatori e soccorreva chi versava nel bisogno.  </vt:lpstr>
      <vt:lpstr>Oggi noi piccoli cittadini torresi, vogliamo affidare nelle mani di Maria, tutte  le  famiglie in difficoltà  che con dignità vivono con speranza il presente, nella speranza di un futuro migliore per tutti.</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Antonio</dc:creator>
  <cp:lastModifiedBy>.</cp:lastModifiedBy>
  <cp:revision>36</cp:revision>
  <dcterms:created xsi:type="dcterms:W3CDTF">2016-01-26T17:20:40Z</dcterms:created>
  <dcterms:modified xsi:type="dcterms:W3CDTF">2016-01-27T12:52:18Z</dcterms:modified>
</cp:coreProperties>
</file>