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6" r:id="rId5"/>
    <p:sldId id="267" r:id="rId6"/>
    <p:sldId id="269" r:id="rId7"/>
    <p:sldId id="272" r:id="rId8"/>
    <p:sldId id="274" r:id="rId9"/>
    <p:sldId id="275" r:id="rId10"/>
    <p:sldId id="277" r:id="rId11"/>
    <p:sldId id="284" r:id="rId12"/>
    <p:sldId id="291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15" r:id="rId23"/>
    <p:sldId id="316" r:id="rId24"/>
    <p:sldId id="319" r:id="rId25"/>
    <p:sldId id="320" r:id="rId26"/>
    <p:sldId id="323" r:id="rId27"/>
    <p:sldId id="324" r:id="rId28"/>
    <p:sldId id="331" r:id="rId29"/>
    <p:sldId id="338" r:id="rId30"/>
    <p:sldId id="339" r:id="rId31"/>
    <p:sldId id="347" r:id="rId32"/>
    <p:sldId id="351" r:id="rId33"/>
    <p:sldId id="352" r:id="rId34"/>
    <p:sldId id="355" r:id="rId35"/>
    <p:sldId id="358" r:id="rId36"/>
    <p:sldId id="359" r:id="rId37"/>
    <p:sldId id="365" r:id="rId38"/>
    <p:sldId id="374" r:id="rId39"/>
    <p:sldId id="387" r:id="rId40"/>
    <p:sldId id="391" r:id="rId41"/>
    <p:sldId id="392" r:id="rId42"/>
    <p:sldId id="463" r:id="rId43"/>
    <p:sldId id="464" r:id="rId44"/>
    <p:sldId id="465" r:id="rId45"/>
    <p:sldId id="468" r:id="rId46"/>
    <p:sldId id="469" r:id="rId47"/>
    <p:sldId id="473" r:id="rId48"/>
    <p:sldId id="474" r:id="rId49"/>
    <p:sldId id="477" r:id="rId50"/>
    <p:sldId id="479" r:id="rId51"/>
  </p:sldIdLst>
  <p:sldSz cx="9144000" cy="6858000" type="screen4x3"/>
  <p:notesSz cx="6858000" cy="9144000"/>
  <p:photoAlbum layout="1picTitle" frame="frameStyle4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040CFD6-CBB0-44E8-A000-14FE74B613F3}">
          <p14:sldIdLst>
            <p14:sldId id="256"/>
            <p14:sldId id="258"/>
            <p14:sldId id="260"/>
            <p14:sldId id="266"/>
            <p14:sldId id="267"/>
            <p14:sldId id="269"/>
            <p14:sldId id="272"/>
            <p14:sldId id="274"/>
            <p14:sldId id="275"/>
            <p14:sldId id="277"/>
            <p14:sldId id="284"/>
            <p14:sldId id="291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15"/>
            <p14:sldId id="316"/>
            <p14:sldId id="319"/>
            <p14:sldId id="320"/>
            <p14:sldId id="323"/>
            <p14:sldId id="324"/>
            <p14:sldId id="331"/>
            <p14:sldId id="338"/>
            <p14:sldId id="339"/>
            <p14:sldId id="347"/>
            <p14:sldId id="351"/>
            <p14:sldId id="352"/>
            <p14:sldId id="355"/>
            <p14:sldId id="358"/>
            <p14:sldId id="359"/>
            <p14:sldId id="365"/>
            <p14:sldId id="374"/>
            <p14:sldId id="387"/>
            <p14:sldId id="391"/>
            <p14:sldId id="392"/>
          </p14:sldIdLst>
        </p14:section>
        <p14:section name="Sezione senza titolo" id="{594D602B-C5A6-4FE6-A76E-36D8D78789DE}">
          <p14:sldIdLst>
            <p14:sldId id="463"/>
            <p14:sldId id="464"/>
            <p14:sldId id="465"/>
            <p14:sldId id="468"/>
            <p14:sldId id="469"/>
            <p14:sldId id="473"/>
            <p14:sldId id="474"/>
            <p14:sldId id="477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0C1AF72-47CF-47CC-B0FA-8248B677C14B}" type="datetimeFigureOut">
              <a:rPr lang="pl-PL" smtClean="0"/>
              <a:t>14.07.2017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78FEF29-3614-4F9F-9EE8-F86783E483E7}" type="slidenum">
              <a:rPr lang="pl-PL" smtClean="0"/>
              <a:t>‹N›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Learning/</a:t>
            </a:r>
            <a:r>
              <a:rPr lang="pl-PL" dirty="0" err="1" smtClean="0"/>
              <a:t>teaching</a:t>
            </a:r>
            <a:r>
              <a:rPr lang="pl-PL" dirty="0" smtClean="0"/>
              <a:t> </a:t>
            </a:r>
            <a:r>
              <a:rPr lang="pl-PL" dirty="0" err="1" smtClean="0"/>
              <a:t>activities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Wroclaw</a:t>
            </a:r>
            <a:r>
              <a:rPr lang="pl-PL" dirty="0" smtClean="0"/>
              <a:t>, 3-7 </a:t>
            </a:r>
            <a:r>
              <a:rPr lang="pl-PL" dirty="0" err="1" smtClean="0"/>
              <a:t>April</a:t>
            </a:r>
            <a:r>
              <a:rPr lang="pl-PL" dirty="0" smtClean="0"/>
              <a:t> 2017, Poland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b="1" dirty="0" smtClean="0">
              <a:solidFill>
                <a:srgbClr val="0070C0"/>
              </a:solidFill>
            </a:endParaRPr>
          </a:p>
          <a:p>
            <a:r>
              <a:rPr lang="pl-PL" b="1" dirty="0" smtClean="0">
                <a:solidFill>
                  <a:srgbClr val="0070C0"/>
                </a:solidFill>
              </a:rPr>
              <a:t>Art and </a:t>
            </a:r>
            <a:r>
              <a:rPr lang="pl-PL" b="1" dirty="0" err="1" smtClean="0">
                <a:solidFill>
                  <a:srgbClr val="0070C0"/>
                </a:solidFill>
              </a:rPr>
              <a:t>Emotions</a:t>
            </a:r>
            <a:r>
              <a:rPr lang="pl-PL" b="1" dirty="0" smtClean="0">
                <a:solidFill>
                  <a:srgbClr val="0070C0"/>
                </a:solidFill>
              </a:rPr>
              <a:t> Project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4" name="Obraz 3" descr="EU flag-Erasmus+_vect_P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31" y="548680"/>
            <a:ext cx="277685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1373"/>
            <a:ext cx="615950" cy="880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2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7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 descr="DSC_0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4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0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6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1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2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4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7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5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Emotions</a:t>
            </a:r>
            <a:r>
              <a:rPr lang="pl-PL" dirty="0" smtClean="0"/>
              <a:t> – </a:t>
            </a: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language</a:t>
            </a:r>
            <a:r>
              <a:rPr lang="pl-PL" dirty="0" smtClean="0"/>
              <a:t> </a:t>
            </a:r>
            <a:r>
              <a:rPr lang="pl-PL" dirty="0" err="1" smtClean="0"/>
              <a:t>class</a:t>
            </a:r>
            <a:endParaRPr lang="pl-PL" dirty="0"/>
          </a:p>
        </p:txBody>
      </p:sp>
      <p:pic>
        <p:nvPicPr>
          <p:cNvPr id="3" name="Obraz 2" descr="DSC_03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6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Teaching</a:t>
            </a:r>
            <a:r>
              <a:rPr lang="pl-PL" dirty="0" smtClean="0"/>
              <a:t> </a:t>
            </a:r>
            <a:r>
              <a:rPr lang="pl-PL" dirty="0" err="1" smtClean="0"/>
              <a:t>through</a:t>
            </a:r>
            <a:r>
              <a:rPr lang="pl-PL" dirty="0" smtClean="0"/>
              <a:t> </a:t>
            </a:r>
            <a:r>
              <a:rPr lang="pl-PL" dirty="0" err="1" smtClean="0"/>
              <a:t>music</a:t>
            </a:r>
            <a:endParaRPr lang="pl-PL" dirty="0"/>
          </a:p>
        </p:txBody>
      </p:sp>
      <p:pic>
        <p:nvPicPr>
          <p:cNvPr id="3" name="Obraz 2" descr="DSC_04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6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6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Destination</a:t>
            </a:r>
            <a:r>
              <a:rPr lang="pl-PL" dirty="0" smtClean="0"/>
              <a:t> </a:t>
            </a:r>
            <a:r>
              <a:rPr lang="pl-PL" dirty="0" err="1" smtClean="0"/>
              <a:t>Imagination</a:t>
            </a:r>
            <a:endParaRPr lang="pl-PL" dirty="0"/>
          </a:p>
        </p:txBody>
      </p:sp>
      <p:pic>
        <p:nvPicPr>
          <p:cNvPr id="3" name="Obraz 2" descr="DSC_0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6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2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3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5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6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7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Kinesiology</a:t>
            </a:r>
            <a:r>
              <a:rPr lang="pl-PL" dirty="0" smtClean="0"/>
              <a:t> </a:t>
            </a:r>
            <a:r>
              <a:rPr lang="pl-PL" dirty="0" err="1" smtClean="0"/>
              <a:t>class</a:t>
            </a:r>
            <a:endParaRPr lang="pl-PL" dirty="0"/>
          </a:p>
        </p:txBody>
      </p:sp>
      <p:pic>
        <p:nvPicPr>
          <p:cNvPr id="3" name="Obraz 2" descr="DSC_0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1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5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2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Emotions</a:t>
            </a:r>
            <a:endParaRPr lang="pl-PL" dirty="0"/>
          </a:p>
        </p:txBody>
      </p:sp>
      <p:pic>
        <p:nvPicPr>
          <p:cNvPr id="3" name="Obraz 2" descr="DSC_0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2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6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5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5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2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Move</a:t>
            </a:r>
            <a:r>
              <a:rPr lang="pl-PL" dirty="0" smtClean="0"/>
              <a:t> to </a:t>
            </a:r>
            <a:r>
              <a:rPr lang="pl-PL" dirty="0" err="1" smtClean="0"/>
              <a:t>learn</a:t>
            </a:r>
            <a:r>
              <a:rPr lang="pl-PL" dirty="0" smtClean="0"/>
              <a:t> </a:t>
            </a:r>
            <a:r>
              <a:rPr lang="pl-PL" dirty="0" err="1" smtClean="0"/>
              <a:t>class</a:t>
            </a:r>
            <a:endParaRPr lang="pl-PL" dirty="0"/>
          </a:p>
        </p:txBody>
      </p:sp>
      <p:pic>
        <p:nvPicPr>
          <p:cNvPr id="3" name="Obraz 2" descr="DSC_06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7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7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Senses</a:t>
            </a:r>
            <a:r>
              <a:rPr lang="pl-PL" dirty="0" smtClean="0"/>
              <a:t> and </a:t>
            </a:r>
            <a:r>
              <a:rPr lang="pl-PL" dirty="0" err="1" smtClean="0"/>
              <a:t>emotions</a:t>
            </a:r>
            <a:endParaRPr lang="pl-PL" dirty="0"/>
          </a:p>
        </p:txBody>
      </p:sp>
      <p:pic>
        <p:nvPicPr>
          <p:cNvPr id="3" name="Obraz 2" descr="DSC_0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3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9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Anger</a:t>
            </a:r>
            <a:r>
              <a:rPr lang="pl-PL" dirty="0" smtClean="0"/>
              <a:t> </a:t>
            </a:r>
            <a:r>
              <a:rPr lang="pl-PL" dirty="0" err="1" smtClean="0"/>
              <a:t>control</a:t>
            </a:r>
            <a:r>
              <a:rPr lang="pl-PL" dirty="0" smtClean="0"/>
              <a:t> </a:t>
            </a:r>
            <a:r>
              <a:rPr lang="pl-PL" dirty="0" err="1" smtClean="0"/>
              <a:t>techniques</a:t>
            </a:r>
            <a:endParaRPr lang="pl-PL" dirty="0"/>
          </a:p>
        </p:txBody>
      </p:sp>
      <p:pic>
        <p:nvPicPr>
          <p:cNvPr id="3" name="Obraz 2" descr="DSC_0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7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4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6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32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Project </a:t>
            </a:r>
            <a:r>
              <a:rPr lang="pl-PL" dirty="0" err="1" smtClean="0"/>
              <a:t>presentation</a:t>
            </a:r>
            <a:endParaRPr lang="pl-PL" dirty="0"/>
          </a:p>
        </p:txBody>
      </p:sp>
      <p:pic>
        <p:nvPicPr>
          <p:cNvPr id="3" name="Obraz 2" descr="DSC_0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9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7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0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Head</a:t>
            </a:r>
            <a:r>
              <a:rPr lang="pl-PL" dirty="0" smtClean="0"/>
              <a:t> of the </a:t>
            </a:r>
            <a:r>
              <a:rPr lang="pl-PL" dirty="0" err="1" smtClean="0"/>
              <a:t>Department</a:t>
            </a:r>
            <a:r>
              <a:rPr lang="pl-PL" dirty="0" smtClean="0"/>
              <a:t> of </a:t>
            </a:r>
            <a:r>
              <a:rPr lang="pl-PL" dirty="0" err="1" smtClean="0"/>
              <a:t>Education</a:t>
            </a:r>
            <a:endParaRPr lang="pl-PL" dirty="0"/>
          </a:p>
        </p:txBody>
      </p:sp>
      <p:pic>
        <p:nvPicPr>
          <p:cNvPr id="3" name="Obraz 2" descr="DSC_07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3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7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winner</a:t>
            </a:r>
            <a:r>
              <a:rPr lang="pl-PL" dirty="0" smtClean="0"/>
              <a:t> of the </a:t>
            </a:r>
            <a:r>
              <a:rPr lang="pl-PL" dirty="0"/>
              <a:t>I</a:t>
            </a:r>
            <a:r>
              <a:rPr lang="pl-PL" dirty="0" smtClean="0"/>
              <a:t>nternational </a:t>
            </a:r>
            <a:r>
              <a:rPr lang="pl-PL" dirty="0"/>
              <a:t>L</a:t>
            </a:r>
            <a:r>
              <a:rPr lang="pl-PL" dirty="0" smtClean="0"/>
              <a:t>ogo </a:t>
            </a:r>
            <a:r>
              <a:rPr lang="pl-PL" dirty="0" err="1" smtClean="0"/>
              <a:t>Competition</a:t>
            </a:r>
            <a:endParaRPr lang="pl-PL" dirty="0"/>
          </a:p>
        </p:txBody>
      </p:sp>
      <p:pic>
        <p:nvPicPr>
          <p:cNvPr id="3" name="Obraz 2" descr="DSC_07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5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Guests</a:t>
            </a:r>
            <a:r>
              <a:rPr lang="pl-PL" dirty="0" smtClean="0"/>
              <a:t> from the Lower </a:t>
            </a:r>
            <a:r>
              <a:rPr lang="pl-PL" dirty="0" err="1" smtClean="0"/>
              <a:t>Silesian</a:t>
            </a:r>
            <a:r>
              <a:rPr lang="pl-PL" dirty="0" smtClean="0"/>
              <a:t> </a:t>
            </a:r>
            <a:r>
              <a:rPr lang="pl-PL" dirty="0" err="1" smtClean="0"/>
              <a:t>Higher</a:t>
            </a:r>
            <a:r>
              <a:rPr lang="pl-PL" dirty="0" smtClean="0"/>
              <a:t> University</a:t>
            </a:r>
            <a:endParaRPr lang="pl-PL" dirty="0"/>
          </a:p>
        </p:txBody>
      </p:sp>
      <p:pic>
        <p:nvPicPr>
          <p:cNvPr id="3" name="Obraz 2" descr="DSC_07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4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Guests</a:t>
            </a:r>
            <a:r>
              <a:rPr lang="pl-PL" dirty="0" smtClean="0"/>
              <a:t> from the </a:t>
            </a:r>
            <a:r>
              <a:rPr lang="pl-PL" dirty="0" err="1" smtClean="0"/>
              <a:t>local</a:t>
            </a:r>
            <a:r>
              <a:rPr lang="pl-PL" dirty="0" smtClean="0"/>
              <a:t> </a:t>
            </a:r>
            <a:r>
              <a:rPr lang="pl-PL" dirty="0" err="1" smtClean="0"/>
              <a:t>community</a:t>
            </a:r>
            <a:r>
              <a:rPr lang="pl-PL" dirty="0" smtClean="0"/>
              <a:t> and </a:t>
            </a:r>
            <a:r>
              <a:rPr lang="pl-PL" dirty="0" err="1"/>
              <a:t>p</a:t>
            </a:r>
            <a:r>
              <a:rPr lang="pl-PL" dirty="0" err="1" smtClean="0"/>
              <a:t>arents</a:t>
            </a:r>
            <a:endParaRPr lang="pl-PL" dirty="0"/>
          </a:p>
        </p:txBody>
      </p:sp>
      <p:pic>
        <p:nvPicPr>
          <p:cNvPr id="3" name="Obraz 2" descr="DSC_07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1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7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1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0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7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13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How </a:t>
            </a:r>
            <a:r>
              <a:rPr lang="pl-PL" dirty="0" err="1" smtClean="0"/>
              <a:t>our</a:t>
            </a:r>
            <a:r>
              <a:rPr lang="pl-PL" dirty="0" smtClean="0"/>
              <a:t> body </a:t>
            </a:r>
            <a:r>
              <a:rPr lang="pl-PL" dirty="0" err="1" smtClean="0"/>
              <a:t>reacts</a:t>
            </a:r>
            <a:r>
              <a:rPr lang="pl-PL" dirty="0" smtClean="0"/>
              <a:t> to </a:t>
            </a:r>
            <a:r>
              <a:rPr lang="pl-PL" dirty="0" err="1" smtClean="0"/>
              <a:t>anger</a:t>
            </a:r>
            <a:endParaRPr lang="pl-PL" dirty="0"/>
          </a:p>
        </p:txBody>
      </p:sp>
      <p:pic>
        <p:nvPicPr>
          <p:cNvPr id="3" name="Obraz 2" descr="DSC_0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DSC_0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7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Shut</a:t>
            </a:r>
            <a:r>
              <a:rPr lang="pl-PL" dirty="0" smtClean="0"/>
              <a:t> </a:t>
            </a:r>
            <a:r>
              <a:rPr lang="pl-PL" dirty="0" err="1" smtClean="0"/>
              <a:t>your</a:t>
            </a:r>
            <a:r>
              <a:rPr lang="pl-PL" dirty="0" smtClean="0"/>
              <a:t> </a:t>
            </a:r>
            <a:r>
              <a:rPr lang="pl-PL" dirty="0" err="1" smtClean="0"/>
              <a:t>anger</a:t>
            </a:r>
            <a:r>
              <a:rPr lang="pl-PL" dirty="0" smtClean="0"/>
              <a:t> in the </a:t>
            </a:r>
            <a:r>
              <a:rPr lang="pl-PL" dirty="0" err="1" smtClean="0"/>
              <a:t>box</a:t>
            </a:r>
            <a:endParaRPr lang="pl-PL" dirty="0"/>
          </a:p>
        </p:txBody>
      </p:sp>
      <p:pic>
        <p:nvPicPr>
          <p:cNvPr id="3" name="Obraz 2" descr="DSC_08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1646238"/>
            <a:ext cx="7132637" cy="475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8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</TotalTime>
  <Words>71</Words>
  <Application>Microsoft Office PowerPoint</Application>
  <PresentationFormat>Presentazione su schermo (4:3)</PresentationFormat>
  <Paragraphs>18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5" baseType="lpstr">
      <vt:lpstr>Lucida Sans Unicode</vt:lpstr>
      <vt:lpstr>Verdana</vt:lpstr>
      <vt:lpstr>Wingdings 2</vt:lpstr>
      <vt:lpstr>Wingdings 3</vt:lpstr>
      <vt:lpstr>Hol</vt:lpstr>
      <vt:lpstr>Learning/teaching activities Wroclaw, 3-7 April 2017, Poland</vt:lpstr>
      <vt:lpstr>Emotions – Polish language class</vt:lpstr>
      <vt:lpstr>Emotions</vt:lpstr>
      <vt:lpstr>Anger control techniques</vt:lpstr>
      <vt:lpstr>Presentazione standard di PowerPoint</vt:lpstr>
      <vt:lpstr>How our body reacts to anger</vt:lpstr>
      <vt:lpstr>Presentazione standard di PowerPoint</vt:lpstr>
      <vt:lpstr>Presentazione standard di PowerPoint</vt:lpstr>
      <vt:lpstr>Shut your anger in the box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Teaching through music</vt:lpstr>
      <vt:lpstr>Presentazione standard di PowerPoint</vt:lpstr>
      <vt:lpstr>Destination Imagination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Kinesiology class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Move to learn class</vt:lpstr>
      <vt:lpstr>Presentazione standard di PowerPoint</vt:lpstr>
      <vt:lpstr>Senses and emotions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Project presentation</vt:lpstr>
      <vt:lpstr>Presentazione standard di PowerPoint</vt:lpstr>
      <vt:lpstr>The Head of the Department of Education</vt:lpstr>
      <vt:lpstr>Presentazione standard di PowerPoint</vt:lpstr>
      <vt:lpstr>The winner of the International Logo Competition</vt:lpstr>
      <vt:lpstr>Guests from the Lower Silesian Higher University</vt:lpstr>
      <vt:lpstr>Guests from the local community and parents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SP90</dc:creator>
  <cp:lastModifiedBy>Lucia Gaito</cp:lastModifiedBy>
  <cp:revision>12</cp:revision>
  <dcterms:created xsi:type="dcterms:W3CDTF">2017-04-28T17:32:27Z</dcterms:created>
  <dcterms:modified xsi:type="dcterms:W3CDTF">2017-07-14T17:16:25Z</dcterms:modified>
</cp:coreProperties>
</file>