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0FE556D-7046-4B6A-81D3-A543500BF5AA}" type="datetimeFigureOut">
              <a:rPr lang="pl-PL" smtClean="0"/>
              <a:t>13.07.2017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4CB9DC3-563E-4715-AFA0-5A7D3D334CEC}" type="slidenum">
              <a:rPr lang="pl-PL" smtClean="0"/>
              <a:t>‹N›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Learning/</a:t>
            </a:r>
            <a:r>
              <a:rPr lang="pl-PL" dirty="0" err="1"/>
              <a:t>teaching</a:t>
            </a:r>
            <a:r>
              <a:rPr lang="pl-PL" dirty="0"/>
              <a:t> </a:t>
            </a:r>
            <a:r>
              <a:rPr lang="pl-PL" dirty="0" err="1"/>
              <a:t>activities</a:t>
            </a:r>
            <a:br>
              <a:rPr lang="pl-PL" dirty="0"/>
            </a:br>
            <a:r>
              <a:rPr lang="pl-PL" dirty="0" err="1"/>
              <a:t>Wroclaw</a:t>
            </a:r>
            <a:r>
              <a:rPr lang="pl-PL" dirty="0"/>
              <a:t>, 3-7 </a:t>
            </a:r>
            <a:r>
              <a:rPr lang="pl-PL" dirty="0" err="1"/>
              <a:t>April</a:t>
            </a:r>
            <a:r>
              <a:rPr lang="pl-PL" dirty="0"/>
              <a:t> 2017, Poland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b="1" dirty="0">
              <a:solidFill>
                <a:srgbClr val="0070C0"/>
              </a:solidFill>
            </a:endParaRPr>
          </a:p>
          <a:p>
            <a:r>
              <a:rPr lang="pl-PL" b="1" dirty="0">
                <a:solidFill>
                  <a:srgbClr val="0070C0"/>
                </a:solidFill>
              </a:rPr>
              <a:t>Art and </a:t>
            </a:r>
            <a:r>
              <a:rPr lang="pl-PL" b="1" dirty="0" err="1">
                <a:solidFill>
                  <a:srgbClr val="0070C0"/>
                </a:solidFill>
              </a:rPr>
              <a:t>Emotions</a:t>
            </a:r>
            <a:r>
              <a:rPr lang="pl-PL" b="1" dirty="0">
                <a:solidFill>
                  <a:srgbClr val="0070C0"/>
                </a:solidFill>
              </a:rPr>
              <a:t> Project</a:t>
            </a:r>
          </a:p>
        </p:txBody>
      </p:sp>
      <p:pic>
        <p:nvPicPr>
          <p:cNvPr id="4" name="Obraz 3" descr="EU flag-Erasmus+_vect_PO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31" y="548680"/>
            <a:ext cx="277685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615950" cy="880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3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2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3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1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7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5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0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9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9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4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5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3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5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0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3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8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0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4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8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0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6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8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98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8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95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8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5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8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4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8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0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8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3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5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4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1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3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</TotalTime>
  <Words>8</Words>
  <Application>Microsoft Office PowerPoint</Application>
  <PresentationFormat>Presentazione su schermo (4:3)</PresentationFormat>
  <Paragraphs>3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Lucida Sans Unicode</vt:lpstr>
      <vt:lpstr>Verdana</vt:lpstr>
      <vt:lpstr>Wingdings 2</vt:lpstr>
      <vt:lpstr>Wingdings 3</vt:lpstr>
      <vt:lpstr>Hol</vt:lpstr>
      <vt:lpstr>Learning/teaching activities Wroclaw, 3-7 April 2017, Poland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and Emotions</dc:title>
  <dc:creator>SP90</dc:creator>
  <cp:lastModifiedBy>utente</cp:lastModifiedBy>
  <cp:revision>6</cp:revision>
  <dcterms:created xsi:type="dcterms:W3CDTF">2017-04-28T16:51:19Z</dcterms:created>
  <dcterms:modified xsi:type="dcterms:W3CDTF">2017-07-13T14:30:42Z</dcterms:modified>
</cp:coreProperties>
</file>